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8" r:id="rId4"/>
    <p:sldId id="259" r:id="rId5"/>
    <p:sldId id="260" r:id="rId6"/>
    <p:sldId id="269" r:id="rId7"/>
    <p:sldId id="262" r:id="rId8"/>
    <p:sldId id="270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D6EB8E5-49E2-D948-87D7-C10AE2053D4F}"/>
    <pc:docChg chg="addSld delSld modSld sldOrd modMainMaster">
      <pc:chgData name="Niloofar Hosseini" userId="eb3e3110-2622-43cd-88f0-a4c46bd91734" providerId="ADAL" clId="{7D6EB8E5-49E2-D948-87D7-C10AE2053D4F}" dt="2024-05-23T10:09:24.443" v="504" actId="20578"/>
      <pc:docMkLst>
        <pc:docMk/>
      </pc:docMkLst>
      <pc:sldChg chg="addSp delSp modSp mod setBg">
        <pc:chgData name="Niloofar Hosseini" userId="eb3e3110-2622-43cd-88f0-a4c46bd91734" providerId="ADAL" clId="{7D6EB8E5-49E2-D948-87D7-C10AE2053D4F}" dt="2024-05-23T10:04:54.064" v="191" actId="403"/>
        <pc:sldMkLst>
          <pc:docMk/>
          <pc:sldMk cId="1323216950" sldId="256"/>
        </pc:sldMkLst>
        <pc:spChg chg="add del mod">
          <ac:chgData name="Niloofar Hosseini" userId="eb3e3110-2622-43cd-88f0-a4c46bd91734" providerId="ADAL" clId="{7D6EB8E5-49E2-D948-87D7-C10AE2053D4F}" dt="2024-05-23T09:52:50.996" v="56"/>
          <ac:spMkLst>
            <pc:docMk/>
            <pc:sldMk cId="1323216950" sldId="256"/>
            <ac:spMk id="2" creationId="{8AC2D9F7-69CD-EAE5-1EA2-43906C406B69}"/>
          </ac:spMkLst>
        </pc:spChg>
        <pc:spChg chg="mod">
          <ac:chgData name="Niloofar Hosseini" userId="eb3e3110-2622-43cd-88f0-a4c46bd91734" providerId="ADAL" clId="{7D6EB8E5-49E2-D948-87D7-C10AE2053D4F}" dt="2024-05-23T10:04:54.064" v="191" actId="403"/>
          <ac:spMkLst>
            <pc:docMk/>
            <pc:sldMk cId="1323216950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D6EB8E5-49E2-D948-87D7-C10AE2053D4F}" dt="2024-05-23T10:05:09.698" v="193" actId="2696"/>
        <pc:sldMkLst>
          <pc:docMk/>
          <pc:sldMk cId="3074250604" sldId="257"/>
        </pc:sldMkLst>
      </pc:sldChg>
      <pc:sldChg chg="modSp mod">
        <pc:chgData name="Niloofar Hosseini" userId="eb3e3110-2622-43cd-88f0-a4c46bd91734" providerId="ADAL" clId="{7D6EB8E5-49E2-D948-87D7-C10AE2053D4F}" dt="2024-05-23T10:05:54.812" v="267" actId="20577"/>
        <pc:sldMkLst>
          <pc:docMk/>
          <pc:sldMk cId="940269926" sldId="258"/>
        </pc:sldMkLst>
        <pc:spChg chg="mod">
          <ac:chgData name="Niloofar Hosseini" userId="eb3e3110-2622-43cd-88f0-a4c46bd91734" providerId="ADAL" clId="{7D6EB8E5-49E2-D948-87D7-C10AE2053D4F}" dt="2024-05-23T10:05:54.812" v="267" actId="20577"/>
          <ac:spMkLst>
            <pc:docMk/>
            <pc:sldMk cId="940269926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D6EB8E5-49E2-D948-87D7-C10AE2053D4F}" dt="2024-05-23T10:06:44.085" v="329" actId="20577"/>
        <pc:sldMkLst>
          <pc:docMk/>
          <pc:sldMk cId="1816495755" sldId="259"/>
        </pc:sldMkLst>
        <pc:spChg chg="mod">
          <ac:chgData name="Niloofar Hosseini" userId="eb3e3110-2622-43cd-88f0-a4c46bd91734" providerId="ADAL" clId="{7D6EB8E5-49E2-D948-87D7-C10AE2053D4F}" dt="2024-05-23T10:06:44.085" v="329" actId="20577"/>
          <ac:spMkLst>
            <pc:docMk/>
            <pc:sldMk cId="1816495755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D6EB8E5-49E2-D948-87D7-C10AE2053D4F}" dt="2024-05-23T10:08:21.109" v="427" actId="404"/>
        <pc:sldMkLst>
          <pc:docMk/>
          <pc:sldMk cId="2218058573" sldId="260"/>
        </pc:sldMkLst>
        <pc:spChg chg="mod">
          <ac:chgData name="Niloofar Hosseini" userId="eb3e3110-2622-43cd-88f0-a4c46bd91734" providerId="ADAL" clId="{7D6EB8E5-49E2-D948-87D7-C10AE2053D4F}" dt="2024-05-23T10:08:21.109" v="427" actId="404"/>
          <ac:spMkLst>
            <pc:docMk/>
            <pc:sldMk cId="2218058573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D6EB8E5-49E2-D948-87D7-C10AE2053D4F}" dt="2024-05-23T10:08:07.178" v="422" actId="2696"/>
        <pc:sldMkLst>
          <pc:docMk/>
          <pc:sldMk cId="2752602459" sldId="261"/>
        </pc:sldMkLst>
      </pc:sldChg>
      <pc:sldChg chg="modSp mod">
        <pc:chgData name="Niloofar Hosseini" userId="eb3e3110-2622-43cd-88f0-a4c46bd91734" providerId="ADAL" clId="{7D6EB8E5-49E2-D948-87D7-C10AE2053D4F}" dt="2024-05-23T10:09:18.203" v="502" actId="20577"/>
        <pc:sldMkLst>
          <pc:docMk/>
          <pc:sldMk cId="21246831" sldId="262"/>
        </pc:sldMkLst>
        <pc:spChg chg="mod">
          <ac:chgData name="Niloofar Hosseini" userId="eb3e3110-2622-43cd-88f0-a4c46bd91734" providerId="ADAL" clId="{7D6EB8E5-49E2-D948-87D7-C10AE2053D4F}" dt="2024-05-23T10:09:18.203" v="502" actId="20577"/>
          <ac:spMkLst>
            <pc:docMk/>
            <pc:sldMk cId="21246831" sldId="262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7D6EB8E5-49E2-D948-87D7-C10AE2053D4F}" dt="2024-05-23T09:52:10.124" v="43"/>
        <pc:sldMkLst>
          <pc:docMk/>
          <pc:sldMk cId="3106659025" sldId="265"/>
        </pc:sldMkLst>
      </pc:sldChg>
      <pc:sldChg chg="setBg">
        <pc:chgData name="Niloofar Hosseini" userId="eb3e3110-2622-43cd-88f0-a4c46bd91734" providerId="ADAL" clId="{7D6EB8E5-49E2-D948-87D7-C10AE2053D4F}" dt="2024-05-23T09:52:04.316" v="41"/>
        <pc:sldMkLst>
          <pc:docMk/>
          <pc:sldMk cId="2505096826" sldId="266"/>
        </pc:sldMkLst>
      </pc:sldChg>
      <pc:sldChg chg="del">
        <pc:chgData name="Niloofar Hosseini" userId="eb3e3110-2622-43cd-88f0-a4c46bd91734" providerId="ADAL" clId="{7D6EB8E5-49E2-D948-87D7-C10AE2053D4F}" dt="2024-05-23T10:08:08.139" v="423" actId="2696"/>
        <pc:sldMkLst>
          <pc:docMk/>
          <pc:sldMk cId="2980844366" sldId="267"/>
        </pc:sldMkLst>
      </pc:sldChg>
      <pc:sldChg chg="del">
        <pc:chgData name="Niloofar Hosseini" userId="eb3e3110-2622-43cd-88f0-a4c46bd91734" providerId="ADAL" clId="{7D6EB8E5-49E2-D948-87D7-C10AE2053D4F}" dt="2024-05-23T10:09:11.793" v="501" actId="2696"/>
        <pc:sldMkLst>
          <pc:docMk/>
          <pc:sldMk cId="4090926388" sldId="268"/>
        </pc:sldMkLst>
      </pc:sldChg>
      <pc:sldChg chg="add ord">
        <pc:chgData name="Niloofar Hosseini" userId="eb3e3110-2622-43cd-88f0-a4c46bd91734" providerId="ADAL" clId="{7D6EB8E5-49E2-D948-87D7-C10AE2053D4F}" dt="2024-05-23T10:08:11.941" v="425" actId="20578"/>
        <pc:sldMkLst>
          <pc:docMk/>
          <pc:sldMk cId="2388132346" sldId="269"/>
        </pc:sldMkLst>
      </pc:sldChg>
      <pc:sldChg chg="add ord">
        <pc:chgData name="Niloofar Hosseini" userId="eb3e3110-2622-43cd-88f0-a4c46bd91734" providerId="ADAL" clId="{7D6EB8E5-49E2-D948-87D7-C10AE2053D4F}" dt="2024-05-23T10:09:24.443" v="504" actId="20578"/>
        <pc:sldMkLst>
          <pc:docMk/>
          <pc:sldMk cId="857116617" sldId="270"/>
        </pc:sldMkLst>
      </pc:sldChg>
      <pc:sldMasterChg chg="setBg modSldLayout">
        <pc:chgData name="Niloofar Hosseini" userId="eb3e3110-2622-43cd-88f0-a4c46bd91734" providerId="ADAL" clId="{7D6EB8E5-49E2-D948-87D7-C10AE2053D4F}" dt="2024-05-23T09:51:57.703" v="39"/>
        <pc:sldMasterMkLst>
          <pc:docMk/>
          <pc:sldMasterMk cId="1256888901" sldId="2147483648"/>
        </pc:sldMasterMkLst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3687424741" sldId="2147483649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1157252022" sldId="2147483650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755655087" sldId="2147483651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1393453037" sldId="2147483652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752650944" sldId="2147483653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2842155654" sldId="2147483654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2921439498" sldId="2147483655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527859943" sldId="2147483656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1260399634" sldId="2147483657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993692209" sldId="2147483658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280419951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7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50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366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89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73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16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25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65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41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26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54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8BB88-D52D-48DF-A7AC-45D9413BC1C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83046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09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260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آوازت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زمین را می لرزاند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ندایت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باران است در صحرا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شکوهت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زمین را می گرداند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نجوای تو آتش فرو ریزد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321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61907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نامی که پایدار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مانَد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ابد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0269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همچون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نامت عیسی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1649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308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کلامت بر موجها حکم می راند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لمست مجروح  را احیا می کند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قدرتت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مرده را زنده سازد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عشق تو گناه را محو می کند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عشق تو گناه را محو می کند</a:t>
            </a: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8058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همچون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نامت عیسی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88132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1006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زانویی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خم شود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هر زبانی اقرار نماید نامت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x4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46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همچون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نامت عیسی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57116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659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108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2019-11-07T21:29:18Z</dcterms:created>
  <dcterms:modified xsi:type="dcterms:W3CDTF">2025-04-30T14:17:18Z</dcterms:modified>
</cp:coreProperties>
</file>