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71" r:id="rId4"/>
    <p:sldId id="267" r:id="rId5"/>
    <p:sldId id="273" r:id="rId6"/>
    <p:sldId id="258" r:id="rId7"/>
    <p:sldId id="274" r:id="rId8"/>
    <p:sldId id="275" r:id="rId9"/>
    <p:sldId id="276" r:id="rId10"/>
    <p:sldId id="277" r:id="rId11"/>
    <p:sldId id="278" r:id="rId12"/>
    <p:sldId id="266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E7E92560-FDA2-4DFD-98A0-04395AF60E29}"/>
    <pc:docChg chg="undo custSel addSld delSld modSld sldOrd">
      <pc:chgData name="" userId="96923c0a2263a17d" providerId="LiveId" clId="{E7E92560-FDA2-4DFD-98A0-04395AF60E29}" dt="2024-01-09T08:41:52.130" v="1354" actId="403"/>
      <pc:docMkLst>
        <pc:docMk/>
      </pc:docMkLst>
      <pc:sldChg chg="modSp setBg">
        <pc:chgData name="" userId="96923c0a2263a17d" providerId="LiveId" clId="{E7E92560-FDA2-4DFD-98A0-04395AF60E29}" dt="2024-01-09T08:30:38.958" v="528" actId="1076"/>
        <pc:sldMkLst>
          <pc:docMk/>
          <pc:sldMk cId="4217550238" sldId="257"/>
        </pc:sldMkLst>
        <pc:spChg chg="mod">
          <ac:chgData name="" userId="96923c0a2263a17d" providerId="LiveId" clId="{E7E92560-FDA2-4DFD-98A0-04395AF60E29}" dt="2024-01-09T08:30:38.958" v="528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E7E92560-FDA2-4DFD-98A0-04395AF60E29}" dt="2024-01-09T08:37:10.777" v="1059" actId="404"/>
        <pc:sldMkLst>
          <pc:docMk/>
          <pc:sldMk cId="605229308" sldId="258"/>
        </pc:sldMkLst>
        <pc:spChg chg="mod">
          <ac:chgData name="" userId="96923c0a2263a17d" providerId="LiveId" clId="{E7E92560-FDA2-4DFD-98A0-04395AF60E29}" dt="2024-01-09T08:37:10.777" v="1059" actId="404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setBg">
        <pc:chgData name="" userId="96923c0a2263a17d" providerId="LiveId" clId="{E7E92560-FDA2-4DFD-98A0-04395AF60E29}" dt="2024-01-09T08:34:37.695" v="787" actId="403"/>
        <pc:sldMkLst>
          <pc:docMk/>
          <pc:sldMk cId="2407652206" sldId="267"/>
        </pc:sldMkLst>
        <pc:spChg chg="mod">
          <ac:chgData name="" userId="96923c0a2263a17d" providerId="LiveId" clId="{E7E92560-FDA2-4DFD-98A0-04395AF60E29}" dt="2024-01-09T08:34:37.695" v="787" actId="403"/>
          <ac:spMkLst>
            <pc:docMk/>
            <pc:sldMk cId="2407652206" sldId="267"/>
            <ac:spMk id="4" creationId="{48B5A419-47C4-2C79-06A2-2BCF998CBD22}"/>
          </ac:spMkLst>
        </pc:spChg>
      </pc:sldChg>
      <pc:sldChg chg="modSp add del ord setBg">
        <pc:chgData name="" userId="96923c0a2263a17d" providerId="LiveId" clId="{E7E92560-FDA2-4DFD-98A0-04395AF60E29}" dt="2024-01-09T08:40:32.937" v="1340" actId="2696"/>
        <pc:sldMkLst>
          <pc:docMk/>
          <pc:sldMk cId="543764329" sldId="268"/>
        </pc:sldMkLst>
        <pc:spChg chg="mod">
          <ac:chgData name="" userId="96923c0a2263a17d" providerId="LiveId" clId="{E7E92560-FDA2-4DFD-98A0-04395AF60E29}" dt="2024-01-08T11:50:40.829" v="420" actId="20577"/>
          <ac:spMkLst>
            <pc:docMk/>
            <pc:sldMk cId="543764329" sldId="268"/>
            <ac:spMk id="4" creationId="{48B5A419-47C4-2C79-06A2-2BCF998CBD22}"/>
          </ac:spMkLst>
        </pc:spChg>
      </pc:sldChg>
      <pc:sldChg chg="add del ord setBg">
        <pc:chgData name="" userId="96923c0a2263a17d" providerId="LiveId" clId="{E7E92560-FDA2-4DFD-98A0-04395AF60E29}" dt="2024-01-09T08:40:54.595" v="1343" actId="2696"/>
        <pc:sldMkLst>
          <pc:docMk/>
          <pc:sldMk cId="4038134396" sldId="269"/>
        </pc:sldMkLst>
      </pc:sldChg>
      <pc:sldChg chg="add del ord setBg">
        <pc:chgData name="" userId="96923c0a2263a17d" providerId="LiveId" clId="{E7E92560-FDA2-4DFD-98A0-04395AF60E29}" dt="2024-01-09T08:40:55.652" v="1344" actId="2696"/>
        <pc:sldMkLst>
          <pc:docMk/>
          <pc:sldMk cId="2364389654" sldId="270"/>
        </pc:sldMkLst>
      </pc:sldChg>
      <pc:sldChg chg="del">
        <pc:chgData name="" userId="96923c0a2263a17d" providerId="LiveId" clId="{E7E92560-FDA2-4DFD-98A0-04395AF60E29}" dt="2024-01-08T11:47:44.192" v="107" actId="2696"/>
        <pc:sldMkLst>
          <pc:docMk/>
          <pc:sldMk cId="2565059954" sldId="270"/>
        </pc:sldMkLst>
      </pc:sldChg>
      <pc:sldChg chg="del">
        <pc:chgData name="" userId="96923c0a2263a17d" providerId="LiveId" clId="{E7E92560-FDA2-4DFD-98A0-04395AF60E29}" dt="2024-01-08T11:47:45.832" v="108" actId="2696"/>
        <pc:sldMkLst>
          <pc:docMk/>
          <pc:sldMk cId="1981619675" sldId="271"/>
        </pc:sldMkLst>
      </pc:sldChg>
      <pc:sldChg chg="modSp add setBg">
        <pc:chgData name="" userId="96923c0a2263a17d" providerId="LiveId" clId="{E7E92560-FDA2-4DFD-98A0-04395AF60E29}" dt="2024-01-09T08:31:52.358" v="608" actId="1076"/>
        <pc:sldMkLst>
          <pc:docMk/>
          <pc:sldMk cId="2224577451" sldId="271"/>
        </pc:sldMkLst>
        <pc:spChg chg="mod">
          <ac:chgData name="" userId="96923c0a2263a17d" providerId="LiveId" clId="{E7E92560-FDA2-4DFD-98A0-04395AF60E29}" dt="2024-01-09T08:31:52.358" v="608" actId="1076"/>
          <ac:spMkLst>
            <pc:docMk/>
            <pc:sldMk cId="2224577451" sldId="271"/>
            <ac:spMk id="4" creationId="{48B5A419-47C4-2C79-06A2-2BCF998CBD22}"/>
          </ac:spMkLst>
        </pc:spChg>
      </pc:sldChg>
      <pc:sldChg chg="add del">
        <pc:chgData name="" userId="96923c0a2263a17d" providerId="LiveId" clId="{E7E92560-FDA2-4DFD-98A0-04395AF60E29}" dt="2024-01-09T08:35:45.420" v="940" actId="2696"/>
        <pc:sldMkLst>
          <pc:docMk/>
          <pc:sldMk cId="576660413" sldId="272"/>
        </pc:sldMkLst>
      </pc:sldChg>
      <pc:sldChg chg="del">
        <pc:chgData name="" userId="96923c0a2263a17d" providerId="LiveId" clId="{E7E92560-FDA2-4DFD-98A0-04395AF60E29}" dt="2024-01-08T11:47:46.098" v="109" actId="2696"/>
        <pc:sldMkLst>
          <pc:docMk/>
          <pc:sldMk cId="945767703" sldId="272"/>
        </pc:sldMkLst>
      </pc:sldChg>
      <pc:sldChg chg="modSp add">
        <pc:chgData name="" userId="96923c0a2263a17d" providerId="LiveId" clId="{E7E92560-FDA2-4DFD-98A0-04395AF60E29}" dt="2024-01-09T08:35:39.779" v="939" actId="20577"/>
        <pc:sldMkLst>
          <pc:docMk/>
          <pc:sldMk cId="1897480110" sldId="273"/>
        </pc:sldMkLst>
        <pc:spChg chg="mod">
          <ac:chgData name="" userId="96923c0a2263a17d" providerId="LiveId" clId="{E7E92560-FDA2-4DFD-98A0-04395AF60E29}" dt="2024-01-09T08:35:39.779" v="939" actId="20577"/>
          <ac:spMkLst>
            <pc:docMk/>
            <pc:sldMk cId="1897480110" sldId="273"/>
            <ac:spMk id="4" creationId="{48B5A419-47C4-2C79-06A2-2BCF998CBD22}"/>
          </ac:spMkLst>
        </pc:spChg>
      </pc:sldChg>
      <pc:sldChg chg="modSp add ord">
        <pc:chgData name="" userId="96923c0a2263a17d" providerId="LiveId" clId="{E7E92560-FDA2-4DFD-98A0-04395AF60E29}" dt="2024-01-09T08:41:48.400" v="1351" actId="403"/>
        <pc:sldMkLst>
          <pc:docMk/>
          <pc:sldMk cId="3005016993" sldId="274"/>
        </pc:sldMkLst>
        <pc:spChg chg="mod">
          <ac:chgData name="" userId="96923c0a2263a17d" providerId="LiveId" clId="{E7E92560-FDA2-4DFD-98A0-04395AF60E29}" dt="2024-01-09T08:41:48.400" v="1351" actId="403"/>
          <ac:spMkLst>
            <pc:docMk/>
            <pc:sldMk cId="3005016993" sldId="274"/>
            <ac:spMk id="4" creationId="{48B5A419-47C4-2C79-06A2-2BCF998CBD22}"/>
          </ac:spMkLst>
        </pc:spChg>
      </pc:sldChg>
      <pc:sldChg chg="modSp add">
        <pc:chgData name="" userId="96923c0a2263a17d" providerId="LiveId" clId="{E7E92560-FDA2-4DFD-98A0-04395AF60E29}" dt="2024-01-09T08:41:52.130" v="1354" actId="403"/>
        <pc:sldMkLst>
          <pc:docMk/>
          <pc:sldMk cId="2331151365" sldId="275"/>
        </pc:sldMkLst>
        <pc:spChg chg="mod">
          <ac:chgData name="" userId="96923c0a2263a17d" providerId="LiveId" clId="{E7E92560-FDA2-4DFD-98A0-04395AF60E29}" dt="2024-01-09T08:41:52.130" v="1354" actId="403"/>
          <ac:spMkLst>
            <pc:docMk/>
            <pc:sldMk cId="2331151365" sldId="275"/>
            <ac:spMk id="4" creationId="{48B5A419-47C4-2C79-06A2-2BCF998CBD22}"/>
          </ac:spMkLst>
        </pc:spChg>
      </pc:sldChg>
      <pc:sldChg chg="add ord">
        <pc:chgData name="" userId="96923c0a2263a17d" providerId="LiveId" clId="{E7E92560-FDA2-4DFD-98A0-04395AF60E29}" dt="2024-01-09T08:40:52.573" v="1342"/>
        <pc:sldMkLst>
          <pc:docMk/>
          <pc:sldMk cId="2118524631" sldId="276"/>
        </pc:sldMkLst>
      </pc:sldChg>
      <pc:sldChg chg="add ord">
        <pc:chgData name="" userId="96923c0a2263a17d" providerId="LiveId" clId="{E7E92560-FDA2-4DFD-98A0-04395AF60E29}" dt="2024-01-09T08:41:00.994" v="1346"/>
        <pc:sldMkLst>
          <pc:docMk/>
          <pc:sldMk cId="2061076947" sldId="277"/>
        </pc:sldMkLst>
      </pc:sldChg>
      <pc:sldChg chg="add ord">
        <pc:chgData name="" userId="96923c0a2263a17d" providerId="LiveId" clId="{E7E92560-FDA2-4DFD-98A0-04395AF60E29}" dt="2024-01-09T08:41:06.591" v="1348"/>
        <pc:sldMkLst>
          <pc:docMk/>
          <pc:sldMk cId="1970575623" sldId="278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7F07F1EB-8FAD-4E81-9D28-821C4A6B5E2D}"/>
    <pc:docChg chg="modSld">
      <pc:chgData name="" userId="96923c0a2263a17d" providerId="LiveId" clId="{7F07F1EB-8FAD-4E81-9D28-821C4A6B5E2D}" dt="2024-01-08T08:16:22.696" v="30" actId="20577"/>
      <pc:docMkLst>
        <pc:docMk/>
      </pc:docMkLst>
      <pc:sldChg chg="modSp setBg">
        <pc:chgData name="" userId="96923c0a2263a17d" providerId="LiveId" clId="{7F07F1EB-8FAD-4E81-9D28-821C4A6B5E2D}" dt="2024-01-08T08:15:25.247" v="19" actId="3062"/>
        <pc:sldMkLst>
          <pc:docMk/>
          <pc:sldMk cId="4217550238" sldId="257"/>
        </pc:sldMkLst>
        <pc:spChg chg="mod">
          <ac:chgData name="" userId="96923c0a2263a17d" providerId="LiveId" clId="{7F07F1EB-8FAD-4E81-9D28-821C4A6B5E2D}" dt="2024-01-08T08:15:25.247" v="19" actId="3062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5:39.402" v="22" actId="20577"/>
        <pc:sldMkLst>
          <pc:docMk/>
          <pc:sldMk cId="605229308" sldId="258"/>
        </pc:sldMkLst>
        <pc:spChg chg="mod">
          <ac:chgData name="" userId="96923c0a2263a17d" providerId="LiveId" clId="{7F07F1EB-8FAD-4E81-9D28-821C4A6B5E2D}" dt="2024-01-08T08:15:39.402" v="22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5:48.631" v="24" actId="20577"/>
        <pc:sldMkLst>
          <pc:docMk/>
          <pc:sldMk cId="2392689613" sldId="259"/>
        </pc:sldMkLst>
        <pc:spChg chg="mod">
          <ac:chgData name="" userId="96923c0a2263a17d" providerId="LiveId" clId="{7F07F1EB-8FAD-4E81-9D28-821C4A6B5E2D}" dt="2024-01-08T08:15:48.631" v="24" actId="20577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5:59.259" v="25" actId="3062"/>
        <pc:sldMkLst>
          <pc:docMk/>
          <pc:sldMk cId="1603353356" sldId="260"/>
        </pc:sldMkLst>
        <pc:spChg chg="mod">
          <ac:chgData name="" userId="96923c0a2263a17d" providerId="LiveId" clId="{7F07F1EB-8FAD-4E81-9D28-821C4A6B5E2D}" dt="2024-01-08T08:15:59.259" v="25" actId="3062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6:08.014" v="26" actId="3062"/>
        <pc:sldMkLst>
          <pc:docMk/>
          <pc:sldMk cId="4292073571" sldId="261"/>
        </pc:sldMkLst>
        <pc:spChg chg="mod">
          <ac:chgData name="" userId="96923c0a2263a17d" providerId="LiveId" clId="{7F07F1EB-8FAD-4E81-9D28-821C4A6B5E2D}" dt="2024-01-08T08:16:08.014" v="26" actId="3062"/>
          <ac:spMkLst>
            <pc:docMk/>
            <pc:sldMk cId="4292073571" sldId="261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6:14.541" v="28" actId="20577"/>
        <pc:sldMkLst>
          <pc:docMk/>
          <pc:sldMk cId="1281894378" sldId="267"/>
        </pc:sldMkLst>
        <pc:spChg chg="mod">
          <ac:chgData name="" userId="96923c0a2263a17d" providerId="LiveId" clId="{7F07F1EB-8FAD-4E81-9D28-821C4A6B5E2D}" dt="2024-01-08T08:16:14.541" v="28" actId="20577"/>
          <ac:spMkLst>
            <pc:docMk/>
            <pc:sldMk cId="1281894378" sldId="267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6:22.696" v="30" actId="20577"/>
        <pc:sldMkLst>
          <pc:docMk/>
          <pc:sldMk cId="1867124828" sldId="268"/>
        </pc:sldMkLst>
        <pc:spChg chg="mod">
          <ac:chgData name="" userId="96923c0a2263a17d" providerId="LiveId" clId="{7F07F1EB-8FAD-4E81-9D28-821C4A6B5E2D}" dt="2024-01-08T08:16:22.696" v="30" actId="20577"/>
          <ac:spMkLst>
            <pc:docMk/>
            <pc:sldMk cId="1867124828" sldId="268"/>
            <ac:spMk id="4" creationId="{48B5A419-47C4-2C79-06A2-2BCF998CBD22}"/>
          </ac:spMkLst>
        </pc:spChg>
      </pc:sldChg>
      <pc:sldChg chg="modSp setBg">
        <pc:chgData name="" userId="96923c0a2263a17d" providerId="LiveId" clId="{7F07F1EB-8FAD-4E81-9D28-821C4A6B5E2D}" dt="2024-01-08T08:15:32.123" v="20" actId="3062"/>
        <pc:sldMkLst>
          <pc:docMk/>
          <pc:sldMk cId="3333206010" sldId="269"/>
        </pc:sldMkLst>
        <pc:spChg chg="mod">
          <ac:chgData name="" userId="96923c0a2263a17d" providerId="LiveId" clId="{7F07F1EB-8FAD-4E81-9D28-821C4A6B5E2D}" dt="2024-01-08T08:15:32.123" v="20" actId="3062"/>
          <ac:spMkLst>
            <pc:docMk/>
            <pc:sldMk cId="3333206010" sldId="269"/>
            <ac:spMk id="4" creationId="{48B5A419-47C4-2C79-06A2-2BCF998CBD22}"/>
          </ac:spMkLst>
        </pc:spChg>
      </pc:sldChg>
    </pc:docChg>
  </pc:docChgLst>
  <pc:docChgLst>
    <pc:chgData userId="96923c0a2263a17d" providerId="LiveId" clId="{21042BCA-EBFB-4A7A-BD83-FA12D90428A5}"/>
    <pc:docChg chg="undo addSld delSld modSld">
      <pc:chgData name="" userId="96923c0a2263a17d" providerId="LiveId" clId="{21042BCA-EBFB-4A7A-BD83-FA12D90428A5}" dt="2024-01-08T09:07:08.703" v="415" actId="403"/>
      <pc:docMkLst>
        <pc:docMk/>
      </pc:docMkLst>
      <pc:sldChg chg="modSp">
        <pc:chgData name="" userId="96923c0a2263a17d" providerId="LiveId" clId="{21042BCA-EBFB-4A7A-BD83-FA12D90428A5}" dt="2024-01-08T09:04:17.512" v="125" actId="1076"/>
        <pc:sldMkLst>
          <pc:docMk/>
          <pc:sldMk cId="4217550238" sldId="257"/>
        </pc:sldMkLst>
        <pc:spChg chg="mod">
          <ac:chgData name="" userId="96923c0a2263a17d" providerId="LiveId" clId="{21042BCA-EBFB-4A7A-BD83-FA12D90428A5}" dt="2024-01-08T09:04:17.512" v="125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1042BCA-EBFB-4A7A-BD83-FA12D90428A5}" dt="2024-01-08T09:07:08.703" v="415" actId="403"/>
        <pc:sldMkLst>
          <pc:docMk/>
          <pc:sldMk cId="605229308" sldId="258"/>
        </pc:sldMkLst>
        <pc:spChg chg="mod">
          <ac:chgData name="" userId="96923c0a2263a17d" providerId="LiveId" clId="{21042BCA-EBFB-4A7A-BD83-FA12D90428A5}" dt="2024-01-08T09:07:08.703" v="415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21042BCA-EBFB-4A7A-BD83-FA12D90428A5}" dt="2024-01-08T09:06:58.877" v="406" actId="2696"/>
        <pc:sldMkLst>
          <pc:docMk/>
          <pc:sldMk cId="2392689613" sldId="259"/>
        </pc:sldMkLst>
      </pc:sldChg>
      <pc:sldChg chg="del">
        <pc:chgData name="" userId="96923c0a2263a17d" providerId="LiveId" clId="{21042BCA-EBFB-4A7A-BD83-FA12D90428A5}" dt="2024-01-08T09:06:59.756" v="407" actId="2696"/>
        <pc:sldMkLst>
          <pc:docMk/>
          <pc:sldMk cId="1603353356" sldId="260"/>
        </pc:sldMkLst>
      </pc:sldChg>
      <pc:sldChg chg="del">
        <pc:chgData name="" userId="96923c0a2263a17d" providerId="LiveId" clId="{21042BCA-EBFB-4A7A-BD83-FA12D90428A5}" dt="2024-01-08T09:07:00.682" v="408" actId="2696"/>
        <pc:sldMkLst>
          <pc:docMk/>
          <pc:sldMk cId="4292073571" sldId="261"/>
        </pc:sldMkLst>
      </pc:sldChg>
      <pc:sldChg chg="del">
        <pc:chgData name="" userId="96923c0a2263a17d" providerId="LiveId" clId="{21042BCA-EBFB-4A7A-BD83-FA12D90428A5}" dt="2024-01-08T09:07:01.190" v="409" actId="2696"/>
        <pc:sldMkLst>
          <pc:docMk/>
          <pc:sldMk cId="1281894378" sldId="267"/>
        </pc:sldMkLst>
      </pc:sldChg>
      <pc:sldChg chg="del">
        <pc:chgData name="" userId="96923c0a2263a17d" providerId="LiveId" clId="{21042BCA-EBFB-4A7A-BD83-FA12D90428A5}" dt="2024-01-08T09:07:01.624" v="410" actId="2696"/>
        <pc:sldMkLst>
          <pc:docMk/>
          <pc:sldMk cId="1867124828" sldId="268"/>
        </pc:sldMkLst>
      </pc:sldChg>
      <pc:sldChg chg="del">
        <pc:chgData name="" userId="96923c0a2263a17d" providerId="LiveId" clId="{21042BCA-EBFB-4A7A-BD83-FA12D90428A5}" dt="2024-01-08T09:03:00.835" v="63" actId="2696"/>
        <pc:sldMkLst>
          <pc:docMk/>
          <pc:sldMk cId="3333206010" sldId="269"/>
        </pc:sldMkLst>
      </pc:sldChg>
      <pc:sldChg chg="modSp add">
        <pc:chgData name="" userId="96923c0a2263a17d" providerId="LiveId" clId="{21042BCA-EBFB-4A7A-BD83-FA12D90428A5}" dt="2024-01-08T09:04:48.967" v="128" actId="1076"/>
        <pc:sldMkLst>
          <pc:docMk/>
          <pc:sldMk cId="2565059954" sldId="270"/>
        </pc:sldMkLst>
        <pc:spChg chg="mod">
          <ac:chgData name="" userId="96923c0a2263a17d" providerId="LiveId" clId="{21042BCA-EBFB-4A7A-BD83-FA12D90428A5}" dt="2024-01-08T09:04:48.967" v="128" actId="1076"/>
          <ac:spMkLst>
            <pc:docMk/>
            <pc:sldMk cId="2565059954" sldId="270"/>
            <ac:spMk id="4" creationId="{48B5A419-47C4-2C79-06A2-2BCF998CBD22}"/>
          </ac:spMkLst>
        </pc:spChg>
      </pc:sldChg>
      <pc:sldChg chg="modSp add">
        <pc:chgData name="" userId="96923c0a2263a17d" providerId="LiveId" clId="{21042BCA-EBFB-4A7A-BD83-FA12D90428A5}" dt="2024-01-08T09:05:13.842" v="182" actId="20577"/>
        <pc:sldMkLst>
          <pc:docMk/>
          <pc:sldMk cId="1981619675" sldId="271"/>
        </pc:sldMkLst>
        <pc:spChg chg="mod">
          <ac:chgData name="" userId="96923c0a2263a17d" providerId="LiveId" clId="{21042BCA-EBFB-4A7A-BD83-FA12D90428A5}" dt="2024-01-08T09:05:13.842" v="182" actId="20577"/>
          <ac:spMkLst>
            <pc:docMk/>
            <pc:sldMk cId="1981619675" sldId="271"/>
            <ac:spMk id="4" creationId="{48B5A419-47C4-2C79-06A2-2BCF998CBD22}"/>
          </ac:spMkLst>
        </pc:spChg>
      </pc:sldChg>
      <pc:sldChg chg="modSp add">
        <pc:chgData name="" userId="96923c0a2263a17d" providerId="LiveId" clId="{21042BCA-EBFB-4A7A-BD83-FA12D90428A5}" dt="2024-01-08T09:05:53.961" v="240" actId="1076"/>
        <pc:sldMkLst>
          <pc:docMk/>
          <pc:sldMk cId="945767703" sldId="272"/>
        </pc:sldMkLst>
        <pc:spChg chg="mod">
          <ac:chgData name="" userId="96923c0a2263a17d" providerId="LiveId" clId="{21042BCA-EBFB-4A7A-BD83-FA12D90428A5}" dt="2024-01-08T09:05:53.961" v="240" actId="1076"/>
          <ac:spMkLst>
            <pc:docMk/>
            <pc:sldMk cId="945767703" sldId="272"/>
            <ac:spMk id="4" creationId="{48B5A419-47C4-2C79-06A2-2BCF998CBD22}"/>
          </ac:spMkLst>
        </pc:spChg>
      </pc:sldChg>
    </pc:docChg>
  </pc:docChgLst>
  <pc:docChgLst>
    <pc:chgData userId="96923c0a2263a17d" providerId="LiveId" clId="{1B765B1B-DCF4-4897-92FD-C02A968FE388}"/>
    <pc:docChg chg="modSld">
      <pc:chgData name="" userId="96923c0a2263a17d" providerId="LiveId" clId="{1B765B1B-DCF4-4897-92FD-C02A968FE388}" dt="2024-01-09T08:53:52.064" v="19"/>
      <pc:docMkLst>
        <pc:docMk/>
      </pc:docMkLst>
      <pc:sldChg chg="setBg">
        <pc:chgData name="" userId="96923c0a2263a17d" providerId="LiveId" clId="{1B765B1B-DCF4-4897-92FD-C02A968FE388}" dt="2024-01-09T08:52:51.213" v="1"/>
        <pc:sldMkLst>
          <pc:docMk/>
          <pc:sldMk cId="4217550238" sldId="257"/>
        </pc:sldMkLst>
      </pc:sldChg>
      <pc:sldChg chg="setBg">
        <pc:chgData name="" userId="96923c0a2263a17d" providerId="LiveId" clId="{1B765B1B-DCF4-4897-92FD-C02A968FE388}" dt="2024-01-09T08:53:19.999" v="9"/>
        <pc:sldMkLst>
          <pc:docMk/>
          <pc:sldMk cId="605229308" sldId="258"/>
        </pc:sldMkLst>
      </pc:sldChg>
      <pc:sldChg chg="setBg">
        <pc:chgData name="" userId="96923c0a2263a17d" providerId="LiveId" clId="{1B765B1B-DCF4-4897-92FD-C02A968FE388}" dt="2024-01-09T08:53:07.757" v="5"/>
        <pc:sldMkLst>
          <pc:docMk/>
          <pc:sldMk cId="2407652206" sldId="267"/>
        </pc:sldMkLst>
      </pc:sldChg>
      <pc:sldChg chg="setBg">
        <pc:chgData name="" userId="96923c0a2263a17d" providerId="LiveId" clId="{1B765B1B-DCF4-4897-92FD-C02A968FE388}" dt="2024-01-09T08:53:01.854" v="3"/>
        <pc:sldMkLst>
          <pc:docMk/>
          <pc:sldMk cId="2224577451" sldId="271"/>
        </pc:sldMkLst>
      </pc:sldChg>
      <pc:sldChg chg="setBg">
        <pc:chgData name="" userId="96923c0a2263a17d" providerId="LiveId" clId="{1B765B1B-DCF4-4897-92FD-C02A968FE388}" dt="2024-01-09T08:53:13.861" v="7"/>
        <pc:sldMkLst>
          <pc:docMk/>
          <pc:sldMk cId="1897480110" sldId="273"/>
        </pc:sldMkLst>
      </pc:sldChg>
      <pc:sldChg chg="setBg">
        <pc:chgData name="" userId="96923c0a2263a17d" providerId="LiveId" clId="{1B765B1B-DCF4-4897-92FD-C02A968FE388}" dt="2024-01-09T08:53:26.365" v="11"/>
        <pc:sldMkLst>
          <pc:docMk/>
          <pc:sldMk cId="3005016993" sldId="274"/>
        </pc:sldMkLst>
      </pc:sldChg>
      <pc:sldChg chg="setBg">
        <pc:chgData name="" userId="96923c0a2263a17d" providerId="LiveId" clId="{1B765B1B-DCF4-4897-92FD-C02A968FE388}" dt="2024-01-09T08:53:33.886" v="13"/>
        <pc:sldMkLst>
          <pc:docMk/>
          <pc:sldMk cId="2331151365" sldId="275"/>
        </pc:sldMkLst>
      </pc:sldChg>
      <pc:sldChg chg="setBg">
        <pc:chgData name="" userId="96923c0a2263a17d" providerId="LiveId" clId="{1B765B1B-DCF4-4897-92FD-C02A968FE388}" dt="2024-01-09T08:53:39.587" v="15"/>
        <pc:sldMkLst>
          <pc:docMk/>
          <pc:sldMk cId="2118524631" sldId="276"/>
        </pc:sldMkLst>
      </pc:sldChg>
      <pc:sldChg chg="setBg">
        <pc:chgData name="" userId="96923c0a2263a17d" providerId="LiveId" clId="{1B765B1B-DCF4-4897-92FD-C02A968FE388}" dt="2024-01-09T08:53:46.346" v="17"/>
        <pc:sldMkLst>
          <pc:docMk/>
          <pc:sldMk cId="2061076947" sldId="277"/>
        </pc:sldMkLst>
      </pc:sldChg>
      <pc:sldChg chg="setBg">
        <pc:chgData name="" userId="96923c0a2263a17d" providerId="LiveId" clId="{1B765B1B-DCF4-4897-92FD-C02A968FE388}" dt="2024-01-09T08:53:52.064" v="19"/>
        <pc:sldMkLst>
          <pc:docMk/>
          <pc:sldMk cId="1970575623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76693"/>
            <a:ext cx="12113443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دردهای امروز و فردا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بلندی ها و نه ژرفا</a:t>
            </a:r>
          </a:p>
          <a:p>
            <a:pPr algn="ctr" rtl="1"/>
            <a:endParaRPr lang="fa-IR" sz="6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dardhaye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emruz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farda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bolandiha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jarfa</a:t>
            </a:r>
            <a:endParaRPr lang="fa-I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07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245097"/>
            <a:ext cx="12113443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 چیز ، هیچ چیز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 چیز ، هیچ چیز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 تواند ما را از محبت تو جدا سازد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Nemitavanad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ma ra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az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mohabate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to</a:t>
            </a: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Joda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sazad</a:t>
            </a:r>
            <a:endParaRPr lang="fa-IR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57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10580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برای من که فرزندت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این حقیقت است که آزاد هستم</a:t>
            </a:r>
          </a:p>
          <a:p>
            <a:pPr algn="ctr" rtl="1"/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Baraye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farzandet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haghighat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azad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85995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آزاد از لعنت ، ترس و اسارت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غریبه نیستم ، مال تو هستم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Azad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lanat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Tars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esarat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Gharibe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nistam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male to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457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76693"/>
            <a:ext cx="12113443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مرگ و نه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فرشتگان و تاریکی</a:t>
            </a:r>
          </a:p>
          <a:p>
            <a:pPr algn="ctr" rtl="1"/>
            <a:endParaRPr lang="fa-IR" sz="6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marg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zendegi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fereshtegano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tariki</a:t>
            </a:r>
            <a:endParaRPr lang="fa-I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65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76693"/>
            <a:ext cx="12113443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دردهای امروز و فردا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بلندی ها و نه ژرفا</a:t>
            </a:r>
          </a:p>
          <a:p>
            <a:pPr algn="ctr" rtl="1"/>
            <a:endParaRPr lang="fa-IR" sz="6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dardhaye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emruz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farda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bolandiha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jarfa</a:t>
            </a:r>
            <a:endParaRPr lang="fa-I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748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245097"/>
            <a:ext cx="12113443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 چیز ، هیچ چیز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هیچ چیز ، هیچ چیز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 تواند ما را از محبت تو جدا سازد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hich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chiz</a:t>
            </a:r>
            <a:endParaRPr lang="en-US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Nemitavanad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ma ra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az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mohabate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to</a:t>
            </a:r>
          </a:p>
          <a:p>
            <a:pPr algn="ctr" rtl="1"/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Joda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sazad</a:t>
            </a:r>
            <a:endParaRPr lang="fa-IR" sz="4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10580"/>
            <a:ext cx="12113443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تصمیم گرفتم که با تو باشم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شکل دنیا ، شکل تو باشم</a:t>
            </a:r>
          </a:p>
          <a:p>
            <a:pPr algn="ctr" rtl="1"/>
            <a:endParaRPr lang="en-US" sz="7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Tasmim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gereftam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basham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shekle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Donya ,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shekle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basham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01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25738"/>
            <a:ext cx="12113443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 عشق تو من ، یه چیزی دیدم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که حقیقت بود ، مثلش ندیدم</a:t>
            </a:r>
          </a:p>
          <a:p>
            <a:pPr algn="ctr" rtl="1"/>
            <a:endParaRPr lang="en-US" sz="7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eshghe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man , ye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chizi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haghighat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bud ,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meslesh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nadidam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115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76693"/>
            <a:ext cx="12113443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مرگ و نه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نه فرشتگان و تاریکی</a:t>
            </a:r>
          </a:p>
          <a:p>
            <a:pPr algn="ctr" rtl="1"/>
            <a:endParaRPr lang="fa-IR" sz="6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marg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zendegi</a:t>
            </a:r>
            <a:endParaRPr 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fereshtegano</a:t>
            </a:r>
            <a:r>
              <a:rPr lang="en-US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tariki</a:t>
            </a:r>
            <a:endParaRPr lang="fa-I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2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5</cp:revision>
  <dcterms:created xsi:type="dcterms:W3CDTF">2023-11-13T11:23:48Z</dcterms:created>
  <dcterms:modified xsi:type="dcterms:W3CDTF">2025-04-28T15:36:24Z</dcterms:modified>
</cp:coreProperties>
</file>