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5" r:id="rId2"/>
    <p:sldId id="257" r:id="rId3"/>
    <p:sldId id="271" r:id="rId4"/>
    <p:sldId id="267" r:id="rId5"/>
    <p:sldId id="273" r:id="rId6"/>
    <p:sldId id="258" r:id="rId7"/>
    <p:sldId id="274" r:id="rId8"/>
    <p:sldId id="275" r:id="rId9"/>
    <p:sldId id="276" r:id="rId10"/>
    <p:sldId id="277" r:id="rId11"/>
    <p:sldId id="278" r:id="rId12"/>
    <p:sldId id="266" r:id="rId13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2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96923c0a2263a17d" providerId="LiveId" clId="{E7E92560-FDA2-4DFD-98A0-04395AF60E29}"/>
    <pc:docChg chg="undo custSel addSld delSld modSld sldOrd">
      <pc:chgData name="" userId="96923c0a2263a17d" providerId="LiveId" clId="{E7E92560-FDA2-4DFD-98A0-04395AF60E29}" dt="2024-01-09T08:41:52.130" v="1354" actId="403"/>
      <pc:docMkLst>
        <pc:docMk/>
      </pc:docMkLst>
      <pc:sldChg chg="modSp setBg">
        <pc:chgData name="" userId="96923c0a2263a17d" providerId="LiveId" clId="{E7E92560-FDA2-4DFD-98A0-04395AF60E29}" dt="2024-01-09T08:30:38.958" v="528" actId="1076"/>
        <pc:sldMkLst>
          <pc:docMk/>
          <pc:sldMk cId="4217550238" sldId="257"/>
        </pc:sldMkLst>
        <pc:spChg chg="mod">
          <ac:chgData name="" userId="96923c0a2263a17d" providerId="LiveId" clId="{E7E92560-FDA2-4DFD-98A0-04395AF60E29}" dt="2024-01-09T08:30:38.958" v="528" actId="1076"/>
          <ac:spMkLst>
            <pc:docMk/>
            <pc:sldMk cId="4217550238" sldId="257"/>
            <ac:spMk id="4" creationId="{48B5A419-47C4-2C79-06A2-2BCF998CBD22}"/>
          </ac:spMkLst>
        </pc:spChg>
      </pc:sldChg>
      <pc:sldChg chg="modSp setBg">
        <pc:chgData name="" userId="96923c0a2263a17d" providerId="LiveId" clId="{E7E92560-FDA2-4DFD-98A0-04395AF60E29}" dt="2024-01-09T08:37:10.777" v="1059" actId="404"/>
        <pc:sldMkLst>
          <pc:docMk/>
          <pc:sldMk cId="605229308" sldId="258"/>
        </pc:sldMkLst>
        <pc:spChg chg="mod">
          <ac:chgData name="" userId="96923c0a2263a17d" providerId="LiveId" clId="{E7E92560-FDA2-4DFD-98A0-04395AF60E29}" dt="2024-01-09T08:37:10.777" v="1059" actId="404"/>
          <ac:spMkLst>
            <pc:docMk/>
            <pc:sldMk cId="605229308" sldId="258"/>
            <ac:spMk id="4" creationId="{48B5A419-47C4-2C79-06A2-2BCF998CBD22}"/>
          </ac:spMkLst>
        </pc:spChg>
      </pc:sldChg>
      <pc:sldChg chg="modSp add setBg">
        <pc:chgData name="" userId="96923c0a2263a17d" providerId="LiveId" clId="{E7E92560-FDA2-4DFD-98A0-04395AF60E29}" dt="2024-01-09T08:34:37.695" v="787" actId="403"/>
        <pc:sldMkLst>
          <pc:docMk/>
          <pc:sldMk cId="2407652206" sldId="267"/>
        </pc:sldMkLst>
        <pc:spChg chg="mod">
          <ac:chgData name="" userId="96923c0a2263a17d" providerId="LiveId" clId="{E7E92560-FDA2-4DFD-98A0-04395AF60E29}" dt="2024-01-09T08:34:37.695" v="787" actId="403"/>
          <ac:spMkLst>
            <pc:docMk/>
            <pc:sldMk cId="2407652206" sldId="267"/>
            <ac:spMk id="4" creationId="{48B5A419-47C4-2C79-06A2-2BCF998CBD22}"/>
          </ac:spMkLst>
        </pc:spChg>
      </pc:sldChg>
      <pc:sldChg chg="modSp add del ord setBg">
        <pc:chgData name="" userId="96923c0a2263a17d" providerId="LiveId" clId="{E7E92560-FDA2-4DFD-98A0-04395AF60E29}" dt="2024-01-09T08:40:32.937" v="1340" actId="2696"/>
        <pc:sldMkLst>
          <pc:docMk/>
          <pc:sldMk cId="543764329" sldId="268"/>
        </pc:sldMkLst>
        <pc:spChg chg="mod">
          <ac:chgData name="" userId="96923c0a2263a17d" providerId="LiveId" clId="{E7E92560-FDA2-4DFD-98A0-04395AF60E29}" dt="2024-01-08T11:50:40.829" v="420" actId="20577"/>
          <ac:spMkLst>
            <pc:docMk/>
            <pc:sldMk cId="543764329" sldId="268"/>
            <ac:spMk id="4" creationId="{48B5A419-47C4-2C79-06A2-2BCF998CBD22}"/>
          </ac:spMkLst>
        </pc:spChg>
      </pc:sldChg>
      <pc:sldChg chg="add del ord setBg">
        <pc:chgData name="" userId="96923c0a2263a17d" providerId="LiveId" clId="{E7E92560-FDA2-4DFD-98A0-04395AF60E29}" dt="2024-01-09T08:40:54.595" v="1343" actId="2696"/>
        <pc:sldMkLst>
          <pc:docMk/>
          <pc:sldMk cId="4038134396" sldId="269"/>
        </pc:sldMkLst>
      </pc:sldChg>
      <pc:sldChg chg="add del ord setBg">
        <pc:chgData name="" userId="96923c0a2263a17d" providerId="LiveId" clId="{E7E92560-FDA2-4DFD-98A0-04395AF60E29}" dt="2024-01-09T08:40:55.652" v="1344" actId="2696"/>
        <pc:sldMkLst>
          <pc:docMk/>
          <pc:sldMk cId="2364389654" sldId="270"/>
        </pc:sldMkLst>
      </pc:sldChg>
      <pc:sldChg chg="del">
        <pc:chgData name="" userId="96923c0a2263a17d" providerId="LiveId" clId="{E7E92560-FDA2-4DFD-98A0-04395AF60E29}" dt="2024-01-08T11:47:44.192" v="107" actId="2696"/>
        <pc:sldMkLst>
          <pc:docMk/>
          <pc:sldMk cId="2565059954" sldId="270"/>
        </pc:sldMkLst>
      </pc:sldChg>
      <pc:sldChg chg="del">
        <pc:chgData name="" userId="96923c0a2263a17d" providerId="LiveId" clId="{E7E92560-FDA2-4DFD-98A0-04395AF60E29}" dt="2024-01-08T11:47:45.832" v="108" actId="2696"/>
        <pc:sldMkLst>
          <pc:docMk/>
          <pc:sldMk cId="1981619675" sldId="271"/>
        </pc:sldMkLst>
      </pc:sldChg>
      <pc:sldChg chg="modSp add setBg">
        <pc:chgData name="" userId="96923c0a2263a17d" providerId="LiveId" clId="{E7E92560-FDA2-4DFD-98A0-04395AF60E29}" dt="2024-01-09T08:31:52.358" v="608" actId="1076"/>
        <pc:sldMkLst>
          <pc:docMk/>
          <pc:sldMk cId="2224577451" sldId="271"/>
        </pc:sldMkLst>
        <pc:spChg chg="mod">
          <ac:chgData name="" userId="96923c0a2263a17d" providerId="LiveId" clId="{E7E92560-FDA2-4DFD-98A0-04395AF60E29}" dt="2024-01-09T08:31:52.358" v="608" actId="1076"/>
          <ac:spMkLst>
            <pc:docMk/>
            <pc:sldMk cId="2224577451" sldId="271"/>
            <ac:spMk id="4" creationId="{48B5A419-47C4-2C79-06A2-2BCF998CBD22}"/>
          </ac:spMkLst>
        </pc:spChg>
      </pc:sldChg>
      <pc:sldChg chg="add del">
        <pc:chgData name="" userId="96923c0a2263a17d" providerId="LiveId" clId="{E7E92560-FDA2-4DFD-98A0-04395AF60E29}" dt="2024-01-09T08:35:45.420" v="940" actId="2696"/>
        <pc:sldMkLst>
          <pc:docMk/>
          <pc:sldMk cId="576660413" sldId="272"/>
        </pc:sldMkLst>
      </pc:sldChg>
      <pc:sldChg chg="del">
        <pc:chgData name="" userId="96923c0a2263a17d" providerId="LiveId" clId="{E7E92560-FDA2-4DFD-98A0-04395AF60E29}" dt="2024-01-08T11:47:46.098" v="109" actId="2696"/>
        <pc:sldMkLst>
          <pc:docMk/>
          <pc:sldMk cId="945767703" sldId="272"/>
        </pc:sldMkLst>
      </pc:sldChg>
      <pc:sldChg chg="modSp add">
        <pc:chgData name="" userId="96923c0a2263a17d" providerId="LiveId" clId="{E7E92560-FDA2-4DFD-98A0-04395AF60E29}" dt="2024-01-09T08:35:39.779" v="939" actId="20577"/>
        <pc:sldMkLst>
          <pc:docMk/>
          <pc:sldMk cId="1897480110" sldId="273"/>
        </pc:sldMkLst>
        <pc:spChg chg="mod">
          <ac:chgData name="" userId="96923c0a2263a17d" providerId="LiveId" clId="{E7E92560-FDA2-4DFD-98A0-04395AF60E29}" dt="2024-01-09T08:35:39.779" v="939" actId="20577"/>
          <ac:spMkLst>
            <pc:docMk/>
            <pc:sldMk cId="1897480110" sldId="273"/>
            <ac:spMk id="4" creationId="{48B5A419-47C4-2C79-06A2-2BCF998CBD22}"/>
          </ac:spMkLst>
        </pc:spChg>
      </pc:sldChg>
      <pc:sldChg chg="modSp add ord">
        <pc:chgData name="" userId="96923c0a2263a17d" providerId="LiveId" clId="{E7E92560-FDA2-4DFD-98A0-04395AF60E29}" dt="2024-01-09T08:41:48.400" v="1351" actId="403"/>
        <pc:sldMkLst>
          <pc:docMk/>
          <pc:sldMk cId="3005016993" sldId="274"/>
        </pc:sldMkLst>
        <pc:spChg chg="mod">
          <ac:chgData name="" userId="96923c0a2263a17d" providerId="LiveId" clId="{E7E92560-FDA2-4DFD-98A0-04395AF60E29}" dt="2024-01-09T08:41:48.400" v="1351" actId="403"/>
          <ac:spMkLst>
            <pc:docMk/>
            <pc:sldMk cId="3005016993" sldId="274"/>
            <ac:spMk id="4" creationId="{48B5A419-47C4-2C79-06A2-2BCF998CBD22}"/>
          </ac:spMkLst>
        </pc:spChg>
      </pc:sldChg>
      <pc:sldChg chg="modSp add">
        <pc:chgData name="" userId="96923c0a2263a17d" providerId="LiveId" clId="{E7E92560-FDA2-4DFD-98A0-04395AF60E29}" dt="2024-01-09T08:41:52.130" v="1354" actId="403"/>
        <pc:sldMkLst>
          <pc:docMk/>
          <pc:sldMk cId="2331151365" sldId="275"/>
        </pc:sldMkLst>
        <pc:spChg chg="mod">
          <ac:chgData name="" userId="96923c0a2263a17d" providerId="LiveId" clId="{E7E92560-FDA2-4DFD-98A0-04395AF60E29}" dt="2024-01-09T08:41:52.130" v="1354" actId="403"/>
          <ac:spMkLst>
            <pc:docMk/>
            <pc:sldMk cId="2331151365" sldId="275"/>
            <ac:spMk id="4" creationId="{48B5A419-47C4-2C79-06A2-2BCF998CBD22}"/>
          </ac:spMkLst>
        </pc:spChg>
      </pc:sldChg>
      <pc:sldChg chg="add ord">
        <pc:chgData name="" userId="96923c0a2263a17d" providerId="LiveId" clId="{E7E92560-FDA2-4DFD-98A0-04395AF60E29}" dt="2024-01-09T08:40:52.573" v="1342"/>
        <pc:sldMkLst>
          <pc:docMk/>
          <pc:sldMk cId="2118524631" sldId="276"/>
        </pc:sldMkLst>
      </pc:sldChg>
      <pc:sldChg chg="add ord">
        <pc:chgData name="" userId="96923c0a2263a17d" providerId="LiveId" clId="{E7E92560-FDA2-4DFD-98A0-04395AF60E29}" dt="2024-01-09T08:41:00.994" v="1346"/>
        <pc:sldMkLst>
          <pc:docMk/>
          <pc:sldMk cId="2061076947" sldId="277"/>
        </pc:sldMkLst>
      </pc:sldChg>
      <pc:sldChg chg="add ord">
        <pc:chgData name="" userId="96923c0a2263a17d" providerId="LiveId" clId="{E7E92560-FDA2-4DFD-98A0-04395AF60E29}" dt="2024-01-09T08:41:06.591" v="1348"/>
        <pc:sldMkLst>
          <pc:docMk/>
          <pc:sldMk cId="1970575623" sldId="278"/>
        </pc:sldMkLst>
      </pc:sldChg>
    </pc:docChg>
  </pc:docChgLst>
  <pc:docChgLst>
    <pc:chgData userId="96923c0a2263a17d" providerId="LiveId" clId="{AC656F2D-28E0-49B2-8BA4-4EF7D9E5BBBC}"/>
    <pc:docChg chg="undo custSel addSld delSld modSld sldOrd modMainMaster">
      <pc:chgData name="" userId="96923c0a2263a17d" providerId="LiveId" clId="{AC656F2D-28E0-49B2-8BA4-4EF7D9E5BBBC}" dt="2024-01-08T08:11:27.170" v="692" actId="2696"/>
      <pc:docMkLst>
        <pc:docMk/>
      </pc:docMkLst>
      <pc:sldChg chg="modSp add del setBg">
        <pc:chgData name="" userId="96923c0a2263a17d" providerId="LiveId" clId="{AC656F2D-28E0-49B2-8BA4-4EF7D9E5BBBC}" dt="2024-01-08T08:11:27.170" v="692" actId="2696"/>
        <pc:sldMkLst>
          <pc:docMk/>
          <pc:sldMk cId="3879824856" sldId="256"/>
        </pc:sldMkLst>
        <pc:spChg chg="mod">
          <ac:chgData name="" userId="96923c0a2263a17d" providerId="LiveId" clId="{AC656F2D-28E0-49B2-8BA4-4EF7D9E5BBBC}" dt="2024-01-08T07:59:38.918" v="127" actId="403"/>
          <ac:spMkLst>
            <pc:docMk/>
            <pc:sldMk cId="3879824856" sldId="256"/>
            <ac:spMk id="4" creationId="{48B5A419-47C4-2C79-06A2-2BCF998CBD22}"/>
          </ac:spMkLst>
        </pc:spChg>
      </pc:sldChg>
      <pc:sldChg chg="modSp setBg">
        <pc:chgData name="" userId="96923c0a2263a17d" providerId="LiveId" clId="{AC656F2D-28E0-49B2-8BA4-4EF7D9E5BBBC}" dt="2024-01-08T08:11:23.044" v="691" actId="1076"/>
        <pc:sldMkLst>
          <pc:docMk/>
          <pc:sldMk cId="4217550238" sldId="257"/>
        </pc:sldMkLst>
        <pc:spChg chg="mod">
          <ac:chgData name="" userId="96923c0a2263a17d" providerId="LiveId" clId="{AC656F2D-28E0-49B2-8BA4-4EF7D9E5BBBC}" dt="2024-01-08T08:11:23.044" v="691" actId="1076"/>
          <ac:spMkLst>
            <pc:docMk/>
            <pc:sldMk cId="4217550238" sldId="257"/>
            <ac:spMk id="4" creationId="{48B5A419-47C4-2C79-06A2-2BCF998CBD22}"/>
          </ac:spMkLst>
        </pc:spChg>
      </pc:sldChg>
      <pc:sldChg chg="modSp setBg">
        <pc:chgData name="" userId="96923c0a2263a17d" providerId="LiveId" clId="{AC656F2D-28E0-49B2-8BA4-4EF7D9E5BBBC}" dt="2024-01-08T08:03:51.475" v="408" actId="20577"/>
        <pc:sldMkLst>
          <pc:docMk/>
          <pc:sldMk cId="605229308" sldId="258"/>
        </pc:sldMkLst>
        <pc:spChg chg="mod">
          <ac:chgData name="" userId="96923c0a2263a17d" providerId="LiveId" clId="{AC656F2D-28E0-49B2-8BA4-4EF7D9E5BBBC}" dt="2024-01-08T08:03:51.475" v="408" actId="20577"/>
          <ac:spMkLst>
            <pc:docMk/>
            <pc:sldMk cId="605229308" sldId="258"/>
            <ac:spMk id="4" creationId="{48B5A419-47C4-2C79-06A2-2BCF998CBD22}"/>
          </ac:spMkLst>
        </pc:spChg>
      </pc:sldChg>
      <pc:sldChg chg="modSp add del setBg">
        <pc:chgData name="" userId="96923c0a2263a17d" providerId="LiveId" clId="{AC656F2D-28E0-49B2-8BA4-4EF7D9E5BBBC}" dt="2024-01-08T08:05:57.445" v="498" actId="403"/>
        <pc:sldMkLst>
          <pc:docMk/>
          <pc:sldMk cId="2392689613" sldId="259"/>
        </pc:sldMkLst>
        <pc:spChg chg="mod">
          <ac:chgData name="" userId="96923c0a2263a17d" providerId="LiveId" clId="{AC656F2D-28E0-49B2-8BA4-4EF7D9E5BBBC}" dt="2024-01-08T08:05:57.445" v="498" actId="403"/>
          <ac:spMkLst>
            <pc:docMk/>
            <pc:sldMk cId="2392689613" sldId="259"/>
            <ac:spMk id="4" creationId="{48B5A419-47C4-2C79-06A2-2BCF998CBD22}"/>
          </ac:spMkLst>
        </pc:spChg>
      </pc:sldChg>
      <pc:sldChg chg="modSp setBg">
        <pc:chgData name="" userId="96923c0a2263a17d" providerId="LiveId" clId="{AC656F2D-28E0-49B2-8BA4-4EF7D9E5BBBC}" dt="2024-01-08T08:07:39.813" v="579" actId="20577"/>
        <pc:sldMkLst>
          <pc:docMk/>
          <pc:sldMk cId="1603353356" sldId="260"/>
        </pc:sldMkLst>
        <pc:spChg chg="mod">
          <ac:chgData name="" userId="96923c0a2263a17d" providerId="LiveId" clId="{AC656F2D-28E0-49B2-8BA4-4EF7D9E5BBBC}" dt="2024-01-08T08:07:39.813" v="579" actId="20577"/>
          <ac:spMkLst>
            <pc:docMk/>
            <pc:sldMk cId="1603353356" sldId="260"/>
            <ac:spMk id="4" creationId="{48B5A419-47C4-2C79-06A2-2BCF998CBD22}"/>
          </ac:spMkLst>
        </pc:spChg>
      </pc:sldChg>
      <pc:sldChg chg="modSp setBg">
        <pc:chgData name="" userId="96923c0a2263a17d" providerId="LiveId" clId="{AC656F2D-28E0-49B2-8BA4-4EF7D9E5BBBC}" dt="2024-01-08T08:08:56.313" v="670" actId="20577"/>
        <pc:sldMkLst>
          <pc:docMk/>
          <pc:sldMk cId="4292073571" sldId="261"/>
        </pc:sldMkLst>
        <pc:spChg chg="mod">
          <ac:chgData name="" userId="96923c0a2263a17d" providerId="LiveId" clId="{AC656F2D-28E0-49B2-8BA4-4EF7D9E5BBBC}" dt="2024-01-08T08:08:56.313" v="670" actId="20577"/>
          <ac:spMkLst>
            <pc:docMk/>
            <pc:sldMk cId="4292073571" sldId="261"/>
            <ac:spMk id="4" creationId="{48B5A419-47C4-2C79-06A2-2BCF998CBD22}"/>
          </ac:spMkLst>
        </pc:spChg>
      </pc:sldChg>
      <pc:sldChg chg="del setBg">
        <pc:chgData name="" userId="96923c0a2263a17d" providerId="LiveId" clId="{AC656F2D-28E0-49B2-8BA4-4EF7D9E5BBBC}" dt="2024-01-08T08:09:14.618" v="671" actId="2696"/>
        <pc:sldMkLst>
          <pc:docMk/>
          <pc:sldMk cId="244474676" sldId="262"/>
        </pc:sldMkLst>
      </pc:sldChg>
      <pc:sldChg chg="del setBg">
        <pc:chgData name="" userId="96923c0a2263a17d" providerId="LiveId" clId="{AC656F2D-28E0-49B2-8BA4-4EF7D9E5BBBC}" dt="2024-01-08T08:09:16.990" v="672" actId="2696"/>
        <pc:sldMkLst>
          <pc:docMk/>
          <pc:sldMk cId="455539712" sldId="263"/>
        </pc:sldMkLst>
      </pc:sldChg>
      <pc:sldChg chg="del setBg">
        <pc:chgData name="" userId="96923c0a2263a17d" providerId="LiveId" clId="{AC656F2D-28E0-49B2-8BA4-4EF7D9E5BBBC}" dt="2024-01-08T08:09:18.112" v="673" actId="2696"/>
        <pc:sldMkLst>
          <pc:docMk/>
          <pc:sldMk cId="426602731" sldId="264"/>
        </pc:sldMkLst>
      </pc:sldChg>
      <pc:sldChg chg="setBg">
        <pc:chgData name="" userId="96923c0a2263a17d" providerId="LiveId" clId="{AC656F2D-28E0-49B2-8BA4-4EF7D9E5BBBC}" dt="2024-01-08T07:53:15.030" v="16"/>
        <pc:sldMkLst>
          <pc:docMk/>
          <pc:sldMk cId="701651928" sldId="265"/>
        </pc:sldMkLst>
      </pc:sldChg>
      <pc:sldChg chg="setBg">
        <pc:chgData name="" userId="96923c0a2263a17d" providerId="LiveId" clId="{AC656F2D-28E0-49B2-8BA4-4EF7D9E5BBBC}" dt="2024-01-08T07:53:15.030" v="16"/>
        <pc:sldMkLst>
          <pc:docMk/>
          <pc:sldMk cId="4260822063" sldId="266"/>
        </pc:sldMkLst>
      </pc:sldChg>
      <pc:sldChg chg="add ord setBg">
        <pc:chgData name="" userId="96923c0a2263a17d" providerId="LiveId" clId="{AC656F2D-28E0-49B2-8BA4-4EF7D9E5BBBC}" dt="2024-01-08T08:09:56.940" v="679"/>
        <pc:sldMkLst>
          <pc:docMk/>
          <pc:sldMk cId="1281894378" sldId="267"/>
        </pc:sldMkLst>
      </pc:sldChg>
      <pc:sldChg chg="add del setBg">
        <pc:chgData name="" userId="96923c0a2263a17d" providerId="LiveId" clId="{AC656F2D-28E0-49B2-8BA4-4EF7D9E5BBBC}" dt="2024-01-08T08:09:22.421" v="675"/>
        <pc:sldMkLst>
          <pc:docMk/>
          <pc:sldMk cId="1860100342" sldId="267"/>
        </pc:sldMkLst>
      </pc:sldChg>
      <pc:sldChg chg="add del setBg">
        <pc:chgData name="" userId="96923c0a2263a17d" providerId="LiveId" clId="{AC656F2D-28E0-49B2-8BA4-4EF7D9E5BBBC}" dt="2024-01-08T07:53:14.388" v="15"/>
        <pc:sldMkLst>
          <pc:docMk/>
          <pc:sldMk cId="2586126602" sldId="267"/>
        </pc:sldMkLst>
      </pc:sldChg>
      <pc:sldChg chg="add del setBg">
        <pc:chgData name="" userId="96923c0a2263a17d" providerId="LiveId" clId="{AC656F2D-28E0-49B2-8BA4-4EF7D9E5BBBC}" dt="2024-01-08T07:53:14.014" v="14"/>
        <pc:sldMkLst>
          <pc:docMk/>
          <pc:sldMk cId="1363976188" sldId="268"/>
        </pc:sldMkLst>
      </pc:sldChg>
      <pc:sldChg chg="add ord setBg">
        <pc:chgData name="" userId="96923c0a2263a17d" providerId="LiveId" clId="{AC656F2D-28E0-49B2-8BA4-4EF7D9E5BBBC}" dt="2024-01-08T08:10:05.236" v="683"/>
        <pc:sldMkLst>
          <pc:docMk/>
          <pc:sldMk cId="1867124828" sldId="268"/>
        </pc:sldMkLst>
      </pc:sldChg>
      <pc:sldChg chg="add setBg">
        <pc:chgData name="" userId="96923c0a2263a17d" providerId="LiveId" clId="{AC656F2D-28E0-49B2-8BA4-4EF7D9E5BBBC}" dt="2024-01-08T08:10:38.113" v="686"/>
        <pc:sldMkLst>
          <pc:docMk/>
          <pc:sldMk cId="3333206010" sldId="269"/>
        </pc:sldMkLst>
      </pc:sldChg>
      <pc:sldMasterChg chg="setBg modSldLayout">
        <pc:chgData name="" userId="96923c0a2263a17d" providerId="LiveId" clId="{AC656F2D-28E0-49B2-8BA4-4EF7D9E5BBBC}" dt="2024-01-08T07:53:15.030" v="16"/>
        <pc:sldMasterMkLst>
          <pc:docMk/>
          <pc:sldMasterMk cId="1534647760" sldId="2147483648"/>
        </pc:sldMasterMkLst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77151970" sldId="2147483649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450934669" sldId="2147483650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2796351923" sldId="2147483651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205238699" sldId="2147483652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906786609" sldId="2147483653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1701004879" sldId="2147483654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736166145" sldId="2147483655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753586163" sldId="2147483656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292378364" sldId="2147483657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2048560634" sldId="2147483658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2761389822" sldId="2147483659"/>
          </pc:sldLayoutMkLst>
        </pc:sldLayoutChg>
      </pc:sldMasterChg>
    </pc:docChg>
  </pc:docChgLst>
  <pc:docChgLst>
    <pc:chgData userId="96923c0a2263a17d" providerId="LiveId" clId="{7F07F1EB-8FAD-4E81-9D28-821C4A6B5E2D}"/>
    <pc:docChg chg="modSld">
      <pc:chgData name="" userId="96923c0a2263a17d" providerId="LiveId" clId="{7F07F1EB-8FAD-4E81-9D28-821C4A6B5E2D}" dt="2024-01-08T08:16:22.696" v="30" actId="20577"/>
      <pc:docMkLst>
        <pc:docMk/>
      </pc:docMkLst>
      <pc:sldChg chg="modSp setBg">
        <pc:chgData name="" userId="96923c0a2263a17d" providerId="LiveId" clId="{7F07F1EB-8FAD-4E81-9D28-821C4A6B5E2D}" dt="2024-01-08T08:15:25.247" v="19" actId="3062"/>
        <pc:sldMkLst>
          <pc:docMk/>
          <pc:sldMk cId="4217550238" sldId="257"/>
        </pc:sldMkLst>
        <pc:spChg chg="mod">
          <ac:chgData name="" userId="96923c0a2263a17d" providerId="LiveId" clId="{7F07F1EB-8FAD-4E81-9D28-821C4A6B5E2D}" dt="2024-01-08T08:15:25.247" v="19" actId="3062"/>
          <ac:spMkLst>
            <pc:docMk/>
            <pc:sldMk cId="4217550238" sldId="257"/>
            <ac:spMk id="4" creationId="{48B5A419-47C4-2C79-06A2-2BCF998CBD22}"/>
          </ac:spMkLst>
        </pc:spChg>
      </pc:sldChg>
      <pc:sldChg chg="modSp setBg">
        <pc:chgData name="" userId="96923c0a2263a17d" providerId="LiveId" clId="{7F07F1EB-8FAD-4E81-9D28-821C4A6B5E2D}" dt="2024-01-08T08:15:39.402" v="22" actId="20577"/>
        <pc:sldMkLst>
          <pc:docMk/>
          <pc:sldMk cId="605229308" sldId="258"/>
        </pc:sldMkLst>
        <pc:spChg chg="mod">
          <ac:chgData name="" userId="96923c0a2263a17d" providerId="LiveId" clId="{7F07F1EB-8FAD-4E81-9D28-821C4A6B5E2D}" dt="2024-01-08T08:15:39.402" v="22" actId="20577"/>
          <ac:spMkLst>
            <pc:docMk/>
            <pc:sldMk cId="605229308" sldId="258"/>
            <ac:spMk id="4" creationId="{48B5A419-47C4-2C79-06A2-2BCF998CBD22}"/>
          </ac:spMkLst>
        </pc:spChg>
      </pc:sldChg>
      <pc:sldChg chg="modSp setBg">
        <pc:chgData name="" userId="96923c0a2263a17d" providerId="LiveId" clId="{7F07F1EB-8FAD-4E81-9D28-821C4A6B5E2D}" dt="2024-01-08T08:15:48.631" v="24" actId="20577"/>
        <pc:sldMkLst>
          <pc:docMk/>
          <pc:sldMk cId="2392689613" sldId="259"/>
        </pc:sldMkLst>
        <pc:spChg chg="mod">
          <ac:chgData name="" userId="96923c0a2263a17d" providerId="LiveId" clId="{7F07F1EB-8FAD-4E81-9D28-821C4A6B5E2D}" dt="2024-01-08T08:15:48.631" v="24" actId="20577"/>
          <ac:spMkLst>
            <pc:docMk/>
            <pc:sldMk cId="2392689613" sldId="259"/>
            <ac:spMk id="4" creationId="{48B5A419-47C4-2C79-06A2-2BCF998CBD22}"/>
          </ac:spMkLst>
        </pc:spChg>
      </pc:sldChg>
      <pc:sldChg chg="modSp setBg">
        <pc:chgData name="" userId="96923c0a2263a17d" providerId="LiveId" clId="{7F07F1EB-8FAD-4E81-9D28-821C4A6B5E2D}" dt="2024-01-08T08:15:59.259" v="25" actId="3062"/>
        <pc:sldMkLst>
          <pc:docMk/>
          <pc:sldMk cId="1603353356" sldId="260"/>
        </pc:sldMkLst>
        <pc:spChg chg="mod">
          <ac:chgData name="" userId="96923c0a2263a17d" providerId="LiveId" clId="{7F07F1EB-8FAD-4E81-9D28-821C4A6B5E2D}" dt="2024-01-08T08:15:59.259" v="25" actId="3062"/>
          <ac:spMkLst>
            <pc:docMk/>
            <pc:sldMk cId="1603353356" sldId="260"/>
            <ac:spMk id="4" creationId="{48B5A419-47C4-2C79-06A2-2BCF998CBD22}"/>
          </ac:spMkLst>
        </pc:spChg>
      </pc:sldChg>
      <pc:sldChg chg="modSp setBg">
        <pc:chgData name="" userId="96923c0a2263a17d" providerId="LiveId" clId="{7F07F1EB-8FAD-4E81-9D28-821C4A6B5E2D}" dt="2024-01-08T08:16:08.014" v="26" actId="3062"/>
        <pc:sldMkLst>
          <pc:docMk/>
          <pc:sldMk cId="4292073571" sldId="261"/>
        </pc:sldMkLst>
        <pc:spChg chg="mod">
          <ac:chgData name="" userId="96923c0a2263a17d" providerId="LiveId" clId="{7F07F1EB-8FAD-4E81-9D28-821C4A6B5E2D}" dt="2024-01-08T08:16:08.014" v="26" actId="3062"/>
          <ac:spMkLst>
            <pc:docMk/>
            <pc:sldMk cId="4292073571" sldId="261"/>
            <ac:spMk id="4" creationId="{48B5A419-47C4-2C79-06A2-2BCF998CBD22}"/>
          </ac:spMkLst>
        </pc:spChg>
      </pc:sldChg>
      <pc:sldChg chg="modSp setBg">
        <pc:chgData name="" userId="96923c0a2263a17d" providerId="LiveId" clId="{7F07F1EB-8FAD-4E81-9D28-821C4A6B5E2D}" dt="2024-01-08T08:16:14.541" v="28" actId="20577"/>
        <pc:sldMkLst>
          <pc:docMk/>
          <pc:sldMk cId="1281894378" sldId="267"/>
        </pc:sldMkLst>
        <pc:spChg chg="mod">
          <ac:chgData name="" userId="96923c0a2263a17d" providerId="LiveId" clId="{7F07F1EB-8FAD-4E81-9D28-821C4A6B5E2D}" dt="2024-01-08T08:16:14.541" v="28" actId="20577"/>
          <ac:spMkLst>
            <pc:docMk/>
            <pc:sldMk cId="1281894378" sldId="267"/>
            <ac:spMk id="4" creationId="{48B5A419-47C4-2C79-06A2-2BCF998CBD22}"/>
          </ac:spMkLst>
        </pc:spChg>
      </pc:sldChg>
      <pc:sldChg chg="modSp setBg">
        <pc:chgData name="" userId="96923c0a2263a17d" providerId="LiveId" clId="{7F07F1EB-8FAD-4E81-9D28-821C4A6B5E2D}" dt="2024-01-08T08:16:22.696" v="30" actId="20577"/>
        <pc:sldMkLst>
          <pc:docMk/>
          <pc:sldMk cId="1867124828" sldId="268"/>
        </pc:sldMkLst>
        <pc:spChg chg="mod">
          <ac:chgData name="" userId="96923c0a2263a17d" providerId="LiveId" clId="{7F07F1EB-8FAD-4E81-9D28-821C4A6B5E2D}" dt="2024-01-08T08:16:22.696" v="30" actId="20577"/>
          <ac:spMkLst>
            <pc:docMk/>
            <pc:sldMk cId="1867124828" sldId="268"/>
            <ac:spMk id="4" creationId="{48B5A419-47C4-2C79-06A2-2BCF998CBD22}"/>
          </ac:spMkLst>
        </pc:spChg>
      </pc:sldChg>
      <pc:sldChg chg="modSp setBg">
        <pc:chgData name="" userId="96923c0a2263a17d" providerId="LiveId" clId="{7F07F1EB-8FAD-4E81-9D28-821C4A6B5E2D}" dt="2024-01-08T08:15:32.123" v="20" actId="3062"/>
        <pc:sldMkLst>
          <pc:docMk/>
          <pc:sldMk cId="3333206010" sldId="269"/>
        </pc:sldMkLst>
        <pc:spChg chg="mod">
          <ac:chgData name="" userId="96923c0a2263a17d" providerId="LiveId" clId="{7F07F1EB-8FAD-4E81-9D28-821C4A6B5E2D}" dt="2024-01-08T08:15:32.123" v="20" actId="3062"/>
          <ac:spMkLst>
            <pc:docMk/>
            <pc:sldMk cId="3333206010" sldId="269"/>
            <ac:spMk id="4" creationId="{48B5A419-47C4-2C79-06A2-2BCF998CBD22}"/>
          </ac:spMkLst>
        </pc:spChg>
      </pc:sldChg>
    </pc:docChg>
  </pc:docChgLst>
  <pc:docChgLst>
    <pc:chgData userId="96923c0a2263a17d" providerId="LiveId" clId="{21042BCA-EBFB-4A7A-BD83-FA12D90428A5}"/>
    <pc:docChg chg="undo addSld delSld modSld">
      <pc:chgData name="" userId="96923c0a2263a17d" providerId="LiveId" clId="{21042BCA-EBFB-4A7A-BD83-FA12D90428A5}" dt="2024-01-08T09:07:08.703" v="415" actId="403"/>
      <pc:docMkLst>
        <pc:docMk/>
      </pc:docMkLst>
      <pc:sldChg chg="modSp">
        <pc:chgData name="" userId="96923c0a2263a17d" providerId="LiveId" clId="{21042BCA-EBFB-4A7A-BD83-FA12D90428A5}" dt="2024-01-08T09:04:17.512" v="125" actId="1076"/>
        <pc:sldMkLst>
          <pc:docMk/>
          <pc:sldMk cId="4217550238" sldId="257"/>
        </pc:sldMkLst>
        <pc:spChg chg="mod">
          <ac:chgData name="" userId="96923c0a2263a17d" providerId="LiveId" clId="{21042BCA-EBFB-4A7A-BD83-FA12D90428A5}" dt="2024-01-08T09:04:17.512" v="125" actId="1076"/>
          <ac:spMkLst>
            <pc:docMk/>
            <pc:sldMk cId="4217550238" sldId="257"/>
            <ac:spMk id="4" creationId="{48B5A419-47C4-2C79-06A2-2BCF998CBD22}"/>
          </ac:spMkLst>
        </pc:spChg>
      </pc:sldChg>
      <pc:sldChg chg="modSp">
        <pc:chgData name="" userId="96923c0a2263a17d" providerId="LiveId" clId="{21042BCA-EBFB-4A7A-BD83-FA12D90428A5}" dt="2024-01-08T09:07:08.703" v="415" actId="403"/>
        <pc:sldMkLst>
          <pc:docMk/>
          <pc:sldMk cId="605229308" sldId="258"/>
        </pc:sldMkLst>
        <pc:spChg chg="mod">
          <ac:chgData name="" userId="96923c0a2263a17d" providerId="LiveId" clId="{21042BCA-EBFB-4A7A-BD83-FA12D90428A5}" dt="2024-01-08T09:07:08.703" v="415" actId="403"/>
          <ac:spMkLst>
            <pc:docMk/>
            <pc:sldMk cId="605229308" sldId="258"/>
            <ac:spMk id="4" creationId="{48B5A419-47C4-2C79-06A2-2BCF998CBD22}"/>
          </ac:spMkLst>
        </pc:spChg>
      </pc:sldChg>
      <pc:sldChg chg="del">
        <pc:chgData name="" userId="96923c0a2263a17d" providerId="LiveId" clId="{21042BCA-EBFB-4A7A-BD83-FA12D90428A5}" dt="2024-01-08T09:06:58.877" v="406" actId="2696"/>
        <pc:sldMkLst>
          <pc:docMk/>
          <pc:sldMk cId="2392689613" sldId="259"/>
        </pc:sldMkLst>
      </pc:sldChg>
      <pc:sldChg chg="del">
        <pc:chgData name="" userId="96923c0a2263a17d" providerId="LiveId" clId="{21042BCA-EBFB-4A7A-BD83-FA12D90428A5}" dt="2024-01-08T09:06:59.756" v="407" actId="2696"/>
        <pc:sldMkLst>
          <pc:docMk/>
          <pc:sldMk cId="1603353356" sldId="260"/>
        </pc:sldMkLst>
      </pc:sldChg>
      <pc:sldChg chg="del">
        <pc:chgData name="" userId="96923c0a2263a17d" providerId="LiveId" clId="{21042BCA-EBFB-4A7A-BD83-FA12D90428A5}" dt="2024-01-08T09:07:00.682" v="408" actId="2696"/>
        <pc:sldMkLst>
          <pc:docMk/>
          <pc:sldMk cId="4292073571" sldId="261"/>
        </pc:sldMkLst>
      </pc:sldChg>
      <pc:sldChg chg="del">
        <pc:chgData name="" userId="96923c0a2263a17d" providerId="LiveId" clId="{21042BCA-EBFB-4A7A-BD83-FA12D90428A5}" dt="2024-01-08T09:07:01.190" v="409" actId="2696"/>
        <pc:sldMkLst>
          <pc:docMk/>
          <pc:sldMk cId="1281894378" sldId="267"/>
        </pc:sldMkLst>
      </pc:sldChg>
      <pc:sldChg chg="del">
        <pc:chgData name="" userId="96923c0a2263a17d" providerId="LiveId" clId="{21042BCA-EBFB-4A7A-BD83-FA12D90428A5}" dt="2024-01-08T09:07:01.624" v="410" actId="2696"/>
        <pc:sldMkLst>
          <pc:docMk/>
          <pc:sldMk cId="1867124828" sldId="268"/>
        </pc:sldMkLst>
      </pc:sldChg>
      <pc:sldChg chg="del">
        <pc:chgData name="" userId="96923c0a2263a17d" providerId="LiveId" clId="{21042BCA-EBFB-4A7A-BD83-FA12D90428A5}" dt="2024-01-08T09:03:00.835" v="63" actId="2696"/>
        <pc:sldMkLst>
          <pc:docMk/>
          <pc:sldMk cId="3333206010" sldId="269"/>
        </pc:sldMkLst>
      </pc:sldChg>
      <pc:sldChg chg="modSp add">
        <pc:chgData name="" userId="96923c0a2263a17d" providerId="LiveId" clId="{21042BCA-EBFB-4A7A-BD83-FA12D90428A5}" dt="2024-01-08T09:04:48.967" v="128" actId="1076"/>
        <pc:sldMkLst>
          <pc:docMk/>
          <pc:sldMk cId="2565059954" sldId="270"/>
        </pc:sldMkLst>
        <pc:spChg chg="mod">
          <ac:chgData name="" userId="96923c0a2263a17d" providerId="LiveId" clId="{21042BCA-EBFB-4A7A-BD83-FA12D90428A5}" dt="2024-01-08T09:04:48.967" v="128" actId="1076"/>
          <ac:spMkLst>
            <pc:docMk/>
            <pc:sldMk cId="2565059954" sldId="270"/>
            <ac:spMk id="4" creationId="{48B5A419-47C4-2C79-06A2-2BCF998CBD22}"/>
          </ac:spMkLst>
        </pc:spChg>
      </pc:sldChg>
      <pc:sldChg chg="modSp add">
        <pc:chgData name="" userId="96923c0a2263a17d" providerId="LiveId" clId="{21042BCA-EBFB-4A7A-BD83-FA12D90428A5}" dt="2024-01-08T09:05:13.842" v="182" actId="20577"/>
        <pc:sldMkLst>
          <pc:docMk/>
          <pc:sldMk cId="1981619675" sldId="271"/>
        </pc:sldMkLst>
        <pc:spChg chg="mod">
          <ac:chgData name="" userId="96923c0a2263a17d" providerId="LiveId" clId="{21042BCA-EBFB-4A7A-BD83-FA12D90428A5}" dt="2024-01-08T09:05:13.842" v="182" actId="20577"/>
          <ac:spMkLst>
            <pc:docMk/>
            <pc:sldMk cId="1981619675" sldId="271"/>
            <ac:spMk id="4" creationId="{48B5A419-47C4-2C79-06A2-2BCF998CBD22}"/>
          </ac:spMkLst>
        </pc:spChg>
      </pc:sldChg>
      <pc:sldChg chg="modSp add">
        <pc:chgData name="" userId="96923c0a2263a17d" providerId="LiveId" clId="{21042BCA-EBFB-4A7A-BD83-FA12D90428A5}" dt="2024-01-08T09:05:53.961" v="240" actId="1076"/>
        <pc:sldMkLst>
          <pc:docMk/>
          <pc:sldMk cId="945767703" sldId="272"/>
        </pc:sldMkLst>
        <pc:spChg chg="mod">
          <ac:chgData name="" userId="96923c0a2263a17d" providerId="LiveId" clId="{21042BCA-EBFB-4A7A-BD83-FA12D90428A5}" dt="2024-01-08T09:05:53.961" v="240" actId="1076"/>
          <ac:spMkLst>
            <pc:docMk/>
            <pc:sldMk cId="945767703" sldId="272"/>
            <ac:spMk id="4" creationId="{48B5A419-47C4-2C79-06A2-2BCF998CBD22}"/>
          </ac:spMkLst>
        </pc:spChg>
      </pc:sldChg>
    </pc:docChg>
  </pc:docChgLst>
  <pc:docChgLst>
    <pc:chgData userId="96923c0a2263a17d" providerId="LiveId" clId="{1B765B1B-DCF4-4897-92FD-C02A968FE388}"/>
    <pc:docChg chg="modSld">
      <pc:chgData name="" userId="96923c0a2263a17d" providerId="LiveId" clId="{1B765B1B-DCF4-4897-92FD-C02A968FE388}" dt="2024-01-09T08:53:52.064" v="19"/>
      <pc:docMkLst>
        <pc:docMk/>
      </pc:docMkLst>
      <pc:sldChg chg="setBg">
        <pc:chgData name="" userId="96923c0a2263a17d" providerId="LiveId" clId="{1B765B1B-DCF4-4897-92FD-C02A968FE388}" dt="2024-01-09T08:52:51.213" v="1"/>
        <pc:sldMkLst>
          <pc:docMk/>
          <pc:sldMk cId="4217550238" sldId="257"/>
        </pc:sldMkLst>
      </pc:sldChg>
      <pc:sldChg chg="setBg">
        <pc:chgData name="" userId="96923c0a2263a17d" providerId="LiveId" clId="{1B765B1B-DCF4-4897-92FD-C02A968FE388}" dt="2024-01-09T08:53:19.999" v="9"/>
        <pc:sldMkLst>
          <pc:docMk/>
          <pc:sldMk cId="605229308" sldId="258"/>
        </pc:sldMkLst>
      </pc:sldChg>
      <pc:sldChg chg="setBg">
        <pc:chgData name="" userId="96923c0a2263a17d" providerId="LiveId" clId="{1B765B1B-DCF4-4897-92FD-C02A968FE388}" dt="2024-01-09T08:53:07.757" v="5"/>
        <pc:sldMkLst>
          <pc:docMk/>
          <pc:sldMk cId="2407652206" sldId="267"/>
        </pc:sldMkLst>
      </pc:sldChg>
      <pc:sldChg chg="setBg">
        <pc:chgData name="" userId="96923c0a2263a17d" providerId="LiveId" clId="{1B765B1B-DCF4-4897-92FD-C02A968FE388}" dt="2024-01-09T08:53:01.854" v="3"/>
        <pc:sldMkLst>
          <pc:docMk/>
          <pc:sldMk cId="2224577451" sldId="271"/>
        </pc:sldMkLst>
      </pc:sldChg>
      <pc:sldChg chg="setBg">
        <pc:chgData name="" userId="96923c0a2263a17d" providerId="LiveId" clId="{1B765B1B-DCF4-4897-92FD-C02A968FE388}" dt="2024-01-09T08:53:13.861" v="7"/>
        <pc:sldMkLst>
          <pc:docMk/>
          <pc:sldMk cId="1897480110" sldId="273"/>
        </pc:sldMkLst>
      </pc:sldChg>
      <pc:sldChg chg="setBg">
        <pc:chgData name="" userId="96923c0a2263a17d" providerId="LiveId" clId="{1B765B1B-DCF4-4897-92FD-C02A968FE388}" dt="2024-01-09T08:53:26.365" v="11"/>
        <pc:sldMkLst>
          <pc:docMk/>
          <pc:sldMk cId="3005016993" sldId="274"/>
        </pc:sldMkLst>
      </pc:sldChg>
      <pc:sldChg chg="setBg">
        <pc:chgData name="" userId="96923c0a2263a17d" providerId="LiveId" clId="{1B765B1B-DCF4-4897-92FD-C02A968FE388}" dt="2024-01-09T08:53:33.886" v="13"/>
        <pc:sldMkLst>
          <pc:docMk/>
          <pc:sldMk cId="2331151365" sldId="275"/>
        </pc:sldMkLst>
      </pc:sldChg>
      <pc:sldChg chg="setBg">
        <pc:chgData name="" userId="96923c0a2263a17d" providerId="LiveId" clId="{1B765B1B-DCF4-4897-92FD-C02A968FE388}" dt="2024-01-09T08:53:39.587" v="15"/>
        <pc:sldMkLst>
          <pc:docMk/>
          <pc:sldMk cId="2118524631" sldId="276"/>
        </pc:sldMkLst>
      </pc:sldChg>
      <pc:sldChg chg="setBg">
        <pc:chgData name="" userId="96923c0a2263a17d" providerId="LiveId" clId="{1B765B1B-DCF4-4897-92FD-C02A968FE388}" dt="2024-01-09T08:53:46.346" v="17"/>
        <pc:sldMkLst>
          <pc:docMk/>
          <pc:sldMk cId="2061076947" sldId="277"/>
        </pc:sldMkLst>
      </pc:sldChg>
      <pc:sldChg chg="setBg">
        <pc:chgData name="" userId="96923c0a2263a17d" providerId="LiveId" clId="{1B765B1B-DCF4-4897-92FD-C02A968FE388}" dt="2024-01-09T08:53:52.064" v="19"/>
        <pc:sldMkLst>
          <pc:docMk/>
          <pc:sldMk cId="1970575623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44CB2-A076-E0D5-701F-8426C942F9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C18A3B-A855-ED41-172A-EDDBC3DA6F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B17F8C-5606-5514-7A33-E132381F1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B6CEDB-ECCF-187D-33EB-B21300903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0DB70-353D-6082-D0A1-7F323C7E3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7151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B60AB-D434-46B7-75C4-FA20C72CB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AB67A8-1911-D93A-F5DB-147EFDB7B1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53D384-7CDF-C3DA-CF6B-FDDF17974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22880A-BA5F-AED5-7B91-B4B665484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50ECF1-9425-2CFD-13E2-FD232945D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48560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62CCE1-2BCA-4ECB-8F2E-7D00ED41D2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CBD91F-1ED4-D515-9101-FFB798952F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DDBFFD-4EB7-A57C-8ACC-5E5D7DD34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1CCD3C-CAC8-9E2D-F663-042CBF501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F22897-160F-DB26-7F51-978009043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61389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973BD-D0D6-7D8D-26DD-A1FE08797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120D4-E5C8-93E1-9E44-FAD015633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4FE4A2-2381-E62C-DC4F-CE2DF109B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60F642-FA6C-68C3-E259-934D3D4D3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CCEA35-130C-8D76-E195-25FA4ADEE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50934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857C3-C46D-6D4A-78DD-B5BE2FA45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F0BFC1-3015-C93F-75CB-1318CE51BB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8AECC0-6384-DD55-586F-DEF7C7BE8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793CD-2065-DD15-1177-A3A70E935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4DA07-F2AC-A358-2FC7-6D9D82DA2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96351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DD2EC-A16C-C5B3-CE61-2F7B48F30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512F85-F5FA-9C12-5C21-93B8033E60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13817B-3028-2915-3B92-B5B1396B7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4A2582-BD04-17A3-651C-26CE91E61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F541AC-80D7-9916-41C9-E4CE52582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9BB01E-DFEC-2B8A-A18B-EA84CE4D2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05238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8910E-40C7-8A23-B989-5860368CE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1697E0-6D16-5858-4921-A2918370BF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06706D-F111-A56C-4FBC-D8E8414779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D27A6A-AC0A-75E9-C0F5-46AE085054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DAF523-94B0-1750-A774-88E4735B97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288F39-AA63-9AD3-657A-E6BC52736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8D7A56-D402-FB4B-E74B-C52D1F59E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BE5453-D488-376E-800A-D4210AD5A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0678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FD61B-3540-DC64-7ACB-8A95D4459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E7E185-22FC-0A22-5C16-7EB7B89FA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9E5C7E-6CE2-783C-3B07-346F3724D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D8868B-6643-109A-89AA-4C181F393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01004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B38485-A6D7-06A3-B7FE-2076378CB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89A2AC-9A66-14B0-7784-1D03CC505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A3A891-E0A6-6636-F2C4-549CFD5A5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36166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A0945-89B3-CD0B-5AEA-E5A2B4746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344FD-7AD2-8C8D-EFF3-0A68E0C611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ACA180-F318-18AE-B93C-FB1D6C48CD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F0742-BB8C-76CE-10CC-108D8B18C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AC538A-8CED-3304-E8F5-390753FF0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41DDBC-EF64-5582-8346-23A834336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53586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F6D8C-C2B3-63E3-A719-F6D75CF3D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A7CE17-78BD-6AF2-93C3-EF565D0E7B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831982-1439-CFBB-0F6D-C38260F4BA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F4BE38-97ED-B8A3-DF75-D9B6B1D67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4DD71E-C9FD-BABA-5D9D-24A080819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50304A-D4E4-85EA-952F-1AD4E1D04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92378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048A59-A3CD-879B-ADD7-4D74685DA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6D8C79-1A20-69FF-85A0-F428BDDE66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7C9D4-40DD-225D-34C9-1EC677BC97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2F6D84-0060-D0B4-42DB-905EC07A0D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822D23-7A57-C06B-012D-DB9BFE1823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34647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1651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876693"/>
            <a:ext cx="12113443" cy="480131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نه دردهای امروز و فردا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نه بلندی ها و نه ژرفا</a:t>
            </a:r>
          </a:p>
          <a:p>
            <a:pPr algn="ctr" rtl="1"/>
            <a:endParaRPr lang="fa-IR" sz="6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Na </a:t>
            </a: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dardhaye</a:t>
            </a:r>
            <a:r>
              <a:rPr 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emruz</a:t>
            </a:r>
            <a:r>
              <a:rPr 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o </a:t>
            </a: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farda</a:t>
            </a:r>
            <a:endParaRPr lang="en-US" sz="4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Na </a:t>
            </a: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bolandiha</a:t>
            </a:r>
            <a:r>
              <a:rPr 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o </a:t>
            </a: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na</a:t>
            </a:r>
            <a:r>
              <a:rPr 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jarfa</a:t>
            </a:r>
            <a:endParaRPr lang="fa-IR" sz="4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610769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245097"/>
            <a:ext cx="12113443" cy="61247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هیچ چیز ، هیچ چیز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هیچ چیز ، هیچ چیز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نمی تواند ما را از محبت تو جدا سازد</a:t>
            </a:r>
            <a:endParaRPr lang="en-US" sz="4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/>
            <a:endParaRPr lang="en-US" sz="3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/>
            <a:r>
              <a:rPr lang="en-US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Hich</a:t>
            </a:r>
            <a:r>
              <a:rPr lang="en-US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chiz</a:t>
            </a:r>
            <a:r>
              <a:rPr lang="en-US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, </a:t>
            </a:r>
            <a:r>
              <a:rPr lang="en-US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hich</a:t>
            </a:r>
            <a:r>
              <a:rPr lang="en-US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chiz</a:t>
            </a:r>
            <a:r>
              <a:rPr lang="en-US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, </a:t>
            </a:r>
            <a:r>
              <a:rPr lang="en-US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hich</a:t>
            </a:r>
            <a:r>
              <a:rPr lang="en-US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chiz</a:t>
            </a:r>
            <a:r>
              <a:rPr lang="en-US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, </a:t>
            </a:r>
            <a:r>
              <a:rPr lang="en-US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hich</a:t>
            </a:r>
            <a:r>
              <a:rPr lang="en-US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chiz</a:t>
            </a:r>
            <a:endParaRPr lang="en-US" sz="44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/>
            <a:r>
              <a:rPr lang="en-US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Nemitavanad</a:t>
            </a:r>
            <a:r>
              <a:rPr lang="en-US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ma ra </a:t>
            </a:r>
            <a:r>
              <a:rPr lang="en-US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az</a:t>
            </a:r>
            <a:r>
              <a:rPr lang="en-US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mohabate</a:t>
            </a:r>
            <a:r>
              <a:rPr lang="en-US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to</a:t>
            </a:r>
          </a:p>
          <a:p>
            <a:pPr algn="ctr" rtl="1"/>
            <a:r>
              <a:rPr lang="en-US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Joda</a:t>
            </a:r>
            <a:r>
              <a:rPr lang="en-US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sazad</a:t>
            </a:r>
            <a:endParaRPr lang="fa-IR" sz="44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70575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0822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810580"/>
            <a:ext cx="12113443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برای من که فرزندت هستم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این حقیقت است که آزاد هستم</a:t>
            </a:r>
          </a:p>
          <a:p>
            <a:pPr algn="ctr" rtl="1"/>
            <a:endParaRPr lang="en-US" sz="4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Baraye</a:t>
            </a:r>
            <a:r>
              <a:rPr 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man </a:t>
            </a: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</a:t>
            </a:r>
            <a:r>
              <a:rPr 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farzandet</a:t>
            </a:r>
            <a:r>
              <a:rPr 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hastam</a:t>
            </a:r>
            <a:endParaRPr lang="en-US" sz="4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 </a:t>
            </a: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haghighat</a:t>
            </a:r>
            <a:r>
              <a:rPr 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ast</a:t>
            </a:r>
            <a:r>
              <a:rPr 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</a:t>
            </a:r>
            <a:r>
              <a:rPr 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azad</a:t>
            </a:r>
            <a:r>
              <a:rPr 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hastam</a:t>
            </a:r>
            <a:endParaRPr lang="en-US" sz="4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7550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885995"/>
            <a:ext cx="12113443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آزاد از لعنت ، ترس و اسارت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غریبه نیستم ، مال تو هستم</a:t>
            </a:r>
            <a:endParaRPr lang="en-US" sz="4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endParaRPr lang="en-US" sz="4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Azad </a:t>
            </a: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az</a:t>
            </a:r>
            <a:r>
              <a:rPr 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lanat</a:t>
            </a:r>
            <a:r>
              <a:rPr 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, Tars o </a:t>
            </a: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esarat</a:t>
            </a:r>
            <a:endParaRPr lang="en-US" sz="4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Gharibe</a:t>
            </a:r>
            <a:r>
              <a:rPr 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nistam</a:t>
            </a:r>
            <a:r>
              <a:rPr 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, male to </a:t>
            </a: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hastam</a:t>
            </a:r>
            <a:endParaRPr lang="en-US" sz="4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24577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876693"/>
            <a:ext cx="12113443" cy="480131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نه مرگ و نه زندگی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نه فرشتگان و تاریکی</a:t>
            </a:r>
          </a:p>
          <a:p>
            <a:pPr algn="ctr" rtl="1"/>
            <a:endParaRPr lang="fa-IR" sz="6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Na </a:t>
            </a: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marg</a:t>
            </a:r>
            <a:r>
              <a:rPr 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o </a:t>
            </a: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na</a:t>
            </a:r>
            <a:r>
              <a:rPr 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zendegi</a:t>
            </a:r>
            <a:endParaRPr lang="en-US" sz="4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Na </a:t>
            </a: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fereshtegano</a:t>
            </a:r>
            <a:r>
              <a:rPr 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tariki</a:t>
            </a:r>
            <a:endParaRPr lang="fa-IR" sz="4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07652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876693"/>
            <a:ext cx="12113443" cy="480131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نه دردهای امروز و فردا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نه بلندی ها و نه ژرفا</a:t>
            </a:r>
          </a:p>
          <a:p>
            <a:pPr algn="ctr" rtl="1"/>
            <a:endParaRPr lang="fa-IR" sz="6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Na </a:t>
            </a: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dardhaye</a:t>
            </a:r>
            <a:r>
              <a:rPr 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emruz</a:t>
            </a:r>
            <a:r>
              <a:rPr 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o </a:t>
            </a: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farda</a:t>
            </a:r>
            <a:endParaRPr lang="en-US" sz="4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Na </a:t>
            </a: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bolandiha</a:t>
            </a:r>
            <a:r>
              <a:rPr 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o </a:t>
            </a: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na</a:t>
            </a:r>
            <a:r>
              <a:rPr 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jarfa</a:t>
            </a:r>
            <a:endParaRPr lang="fa-IR" sz="4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97480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245097"/>
            <a:ext cx="12113443" cy="61247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هیچ چیز ، هیچ چیز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هیچ چیز ، هیچ چیز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نمی تواند ما را از محبت تو جدا سازد</a:t>
            </a:r>
            <a:endParaRPr lang="en-US" sz="4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/>
            <a:endParaRPr lang="en-US" sz="3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/>
            <a:r>
              <a:rPr lang="en-US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Hich</a:t>
            </a:r>
            <a:r>
              <a:rPr lang="en-US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chiz</a:t>
            </a:r>
            <a:r>
              <a:rPr lang="en-US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, </a:t>
            </a:r>
            <a:r>
              <a:rPr lang="en-US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hich</a:t>
            </a:r>
            <a:r>
              <a:rPr lang="en-US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chiz</a:t>
            </a:r>
            <a:r>
              <a:rPr lang="en-US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, </a:t>
            </a:r>
            <a:r>
              <a:rPr lang="en-US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hich</a:t>
            </a:r>
            <a:r>
              <a:rPr lang="en-US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chiz</a:t>
            </a:r>
            <a:r>
              <a:rPr lang="en-US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, </a:t>
            </a:r>
            <a:r>
              <a:rPr lang="en-US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hich</a:t>
            </a:r>
            <a:r>
              <a:rPr lang="en-US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chiz</a:t>
            </a:r>
            <a:endParaRPr lang="en-US" sz="44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/>
            <a:r>
              <a:rPr lang="en-US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Nemitavanad</a:t>
            </a:r>
            <a:r>
              <a:rPr lang="en-US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ma ra </a:t>
            </a:r>
            <a:r>
              <a:rPr lang="en-US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az</a:t>
            </a:r>
            <a:r>
              <a:rPr lang="en-US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mohabate</a:t>
            </a:r>
            <a:r>
              <a:rPr lang="en-US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to</a:t>
            </a:r>
          </a:p>
          <a:p>
            <a:pPr algn="ctr" rtl="1"/>
            <a:r>
              <a:rPr lang="en-US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Joda</a:t>
            </a:r>
            <a:r>
              <a:rPr lang="en-US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sazad</a:t>
            </a:r>
            <a:endParaRPr lang="fa-IR" sz="44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05229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810580"/>
            <a:ext cx="12113443" cy="489364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تصمیم گرفتم که با تو باشم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نه شکل دنیا ، شکل تو باشم</a:t>
            </a:r>
          </a:p>
          <a:p>
            <a:pPr algn="ctr" rtl="1"/>
            <a:endParaRPr lang="en-US" sz="72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Tasmim</a:t>
            </a:r>
            <a:r>
              <a:rPr 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gereftam</a:t>
            </a:r>
            <a:r>
              <a:rPr 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</a:t>
            </a:r>
            <a:r>
              <a:rPr 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</a:t>
            </a:r>
            <a:r>
              <a:rPr 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to </a:t>
            </a: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basham</a:t>
            </a:r>
            <a:endParaRPr lang="en-US" sz="4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Na </a:t>
            </a: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shekle</a:t>
            </a:r>
            <a:r>
              <a:rPr 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Donya , </a:t>
            </a: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shekle</a:t>
            </a:r>
            <a:r>
              <a:rPr 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to </a:t>
            </a: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basham</a:t>
            </a:r>
            <a:endParaRPr lang="en-US" sz="4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05016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725738"/>
            <a:ext cx="12113443" cy="489364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تو عشق تو من ، یه چیزی دیدم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که حقیقت بود ، مثلش ندیدم</a:t>
            </a:r>
          </a:p>
          <a:p>
            <a:pPr algn="ctr" rtl="1"/>
            <a:endParaRPr lang="en-US" sz="72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Tu </a:t>
            </a: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eshghe</a:t>
            </a:r>
            <a:r>
              <a:rPr 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to man , ye </a:t>
            </a: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chizi</a:t>
            </a:r>
            <a:r>
              <a:rPr 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didam</a:t>
            </a:r>
            <a:endParaRPr lang="en-US" sz="4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</a:t>
            </a:r>
            <a:r>
              <a:rPr 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haghighat</a:t>
            </a:r>
            <a:r>
              <a:rPr 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bud , </a:t>
            </a: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meslesh</a:t>
            </a:r>
            <a:r>
              <a:rPr 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nadidam</a:t>
            </a:r>
            <a:endParaRPr lang="en-US" sz="4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31151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876693"/>
            <a:ext cx="12113443" cy="480131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نه مرگ و نه زندگی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نه فرشتگان و تاریکی</a:t>
            </a:r>
          </a:p>
          <a:p>
            <a:pPr algn="ctr" rtl="1"/>
            <a:endParaRPr lang="fa-IR" sz="6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Na </a:t>
            </a: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marg</a:t>
            </a:r>
            <a:r>
              <a:rPr 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o </a:t>
            </a: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na</a:t>
            </a:r>
            <a:r>
              <a:rPr 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zendegi</a:t>
            </a:r>
            <a:endParaRPr lang="en-US" sz="4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Na </a:t>
            </a: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fereshtegano</a:t>
            </a:r>
            <a:r>
              <a:rPr 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tariki</a:t>
            </a:r>
            <a:endParaRPr lang="fa-IR" sz="4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18524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254</Words>
  <Application>Microsoft Office PowerPoint</Application>
  <PresentationFormat>Widescreen</PresentationFormat>
  <Paragraphs>54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5</cp:revision>
  <dcterms:created xsi:type="dcterms:W3CDTF">2023-11-13T11:23:48Z</dcterms:created>
  <dcterms:modified xsi:type="dcterms:W3CDTF">2025-04-28T15:36:24Z</dcterms:modified>
</cp:coreProperties>
</file>