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9"/>
  </p:notesMasterIdLst>
  <p:sldIdLst>
    <p:sldId id="264" r:id="rId2"/>
    <p:sldId id="256" r:id="rId3"/>
    <p:sldId id="257" r:id="rId4"/>
    <p:sldId id="261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522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982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3736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08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235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5612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5260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6782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5899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807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940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195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244858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38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50819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062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31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033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621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52095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7853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5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idx="1"/>
          </p:nvPr>
        </p:nvSpPr>
        <p:spPr>
          <a:xfrm>
            <a:off x="67377" y="317500"/>
            <a:ext cx="12041203" cy="6468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متبارك خواند تار و پود من </a:t>
            </a:r>
            <a:endParaRPr lang="en-GB" sz="4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نام قدوست را </a:t>
            </a:r>
            <a:endParaRPr sz="4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سرودى تازه سرايم </a:t>
            </a:r>
            <a:endParaRPr lang="en-GB" sz="4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0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حمد منجيم را </a:t>
            </a:r>
            <a:endParaRPr sz="40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40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idx="1"/>
          </p:nvPr>
        </p:nvSpPr>
        <p:spPr>
          <a:xfrm>
            <a:off x="144379" y="508000"/>
            <a:ext cx="11916075" cy="62585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 صبحى نو و طلوعى تازه </a:t>
            </a:r>
            <a:endParaRPr sz="4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سرودى نو بر زبان دارم</a:t>
            </a:r>
            <a:endParaRPr sz="4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هرآنچه پيش آيد تا كه شب فرود آيد</a:t>
            </a:r>
            <a:endParaRPr sz="48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سرود حمد تو در دل دارم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idx="1"/>
          </p:nvPr>
        </p:nvSpPr>
        <p:spPr>
          <a:xfrm>
            <a:off x="67377" y="508000"/>
            <a:ext cx="12041203" cy="6277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متبارك خواند تار و پود من </a:t>
            </a:r>
            <a:endParaRPr lang="en-GB" sz="48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نام قدوست را </a:t>
            </a:r>
            <a:endParaRPr sz="48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سرودى تازه سرايم </a:t>
            </a:r>
            <a:endParaRPr lang="en-GB" sz="48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0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48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حمد منجيم را </a:t>
            </a:r>
            <a:endParaRPr sz="40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40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037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xfrm>
            <a:off x="685800" y="449408"/>
            <a:ext cx="10820400" cy="57692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دير خشمى و سراسر احسان </a:t>
            </a:r>
            <a:endParaRPr sz="44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مهرت را چون به ياد آرم</a:t>
            </a:r>
            <a:endParaRPr sz="44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براى سرودن نيكويى ات </a:t>
            </a:r>
            <a:endParaRPr sz="4400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هزاران علت در دل مى يابم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idx="1"/>
          </p:nvPr>
        </p:nvSpPr>
        <p:spPr>
          <a:xfrm>
            <a:off x="67377" y="469900"/>
            <a:ext cx="12041203" cy="63159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متبارك خواند تار و پود من </a:t>
            </a:r>
            <a:endParaRPr lang="en-GB" sz="48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نام قدوست را </a:t>
            </a:r>
            <a:endParaRPr sz="48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8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سرودى تازه سرايم </a:t>
            </a:r>
            <a:endParaRPr lang="en-GB" sz="48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0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4800" b="1" i="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حمد منجيم را </a:t>
            </a:r>
            <a:endParaRPr sz="40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4000" b="1" i="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271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0115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102</Words>
  <Application>Microsoft Office PowerPoint</Application>
  <PresentationFormat>Widescreen</PresentationFormat>
  <Paragraphs>20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5</cp:revision>
  <dcterms:modified xsi:type="dcterms:W3CDTF">2025-04-30T14:15:40Z</dcterms:modified>
</cp:coreProperties>
</file>