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3"/>
  </p:notesMasterIdLst>
  <p:sldIdLst>
    <p:sldId id="276" r:id="rId2"/>
    <p:sldId id="256" r:id="rId3"/>
    <p:sldId id="277" r:id="rId4"/>
    <p:sldId id="278" r:id="rId5"/>
    <p:sldId id="279" r:id="rId6"/>
    <p:sldId id="280" r:id="rId7"/>
    <p:sldId id="281" r:id="rId8"/>
    <p:sldId id="282" r:id="rId9"/>
    <p:sldId id="283" r:id="rId10"/>
    <p:sldId id="284" r:id="rId11"/>
    <p:sldId id="274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3833" autoAdjust="0"/>
    <p:restoredTop sz="94660"/>
  </p:normalViewPr>
  <p:slideViewPr>
    <p:cSldViewPr snapToGrid="0">
      <p:cViewPr varScale="1">
        <p:scale>
          <a:sx n="85" d="100"/>
          <a:sy n="85" d="100"/>
        </p:scale>
        <p:origin x="187" y="-1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loofar Hosseini" userId="eb3e3110-2622-43cd-88f0-a4c46bd91734" providerId="ADAL" clId="{3DC00DB6-2107-7048-AB30-D47C217B8945}"/>
    <pc:docChg chg="undo custSel addSld delSld modSld sldOrd modMainMaster">
      <pc:chgData name="Niloofar Hosseini" userId="eb3e3110-2622-43cd-88f0-a4c46bd91734" providerId="ADAL" clId="{3DC00DB6-2107-7048-AB30-D47C217B8945}" dt="2024-06-14T13:10:14.936" v="1222" actId="403"/>
      <pc:docMkLst>
        <pc:docMk/>
      </pc:docMkLst>
      <pc:sldChg chg="addSp delSp modSp mod setBg">
        <pc:chgData name="Niloofar Hosseini" userId="eb3e3110-2622-43cd-88f0-a4c46bd91734" providerId="ADAL" clId="{3DC00DB6-2107-7048-AB30-D47C217B8945}" dt="2024-06-14T13:05:27.721" v="402" actId="255"/>
        <pc:sldMkLst>
          <pc:docMk/>
          <pc:sldMk cId="4004747096" sldId="256"/>
        </pc:sldMkLst>
        <pc:spChg chg="add del mod">
          <ac:chgData name="Niloofar Hosseini" userId="eb3e3110-2622-43cd-88f0-a4c46bd91734" providerId="ADAL" clId="{3DC00DB6-2107-7048-AB30-D47C217B8945}" dt="2024-06-14T13:03:53.066" v="132"/>
          <ac:spMkLst>
            <pc:docMk/>
            <pc:sldMk cId="4004747096" sldId="256"/>
            <ac:spMk id="2" creationId="{4DF04A33-DBFF-4F6D-822B-29407A969DCD}"/>
          </ac:spMkLst>
        </pc:spChg>
        <pc:spChg chg="mod">
          <ac:chgData name="Niloofar Hosseini" userId="eb3e3110-2622-43cd-88f0-a4c46bd91734" providerId="ADAL" clId="{3DC00DB6-2107-7048-AB30-D47C217B8945}" dt="2024-06-14T13:05:27.721" v="402" actId="255"/>
          <ac:spMkLst>
            <pc:docMk/>
            <pc:sldMk cId="4004747096" sldId="256"/>
            <ac:spMk id="4" creationId="{00000000-0000-0000-0000-000000000000}"/>
          </ac:spMkLst>
        </pc:spChg>
      </pc:sldChg>
      <pc:sldChg chg="del">
        <pc:chgData name="Niloofar Hosseini" userId="eb3e3110-2622-43cd-88f0-a4c46bd91734" providerId="ADAL" clId="{3DC00DB6-2107-7048-AB30-D47C217B8945}" dt="2024-06-14T13:04:40.891" v="282" actId="2696"/>
        <pc:sldMkLst>
          <pc:docMk/>
          <pc:sldMk cId="4010929229" sldId="257"/>
        </pc:sldMkLst>
      </pc:sldChg>
      <pc:sldChg chg="del">
        <pc:chgData name="Niloofar Hosseini" userId="eb3e3110-2622-43cd-88f0-a4c46bd91734" providerId="ADAL" clId="{3DC00DB6-2107-7048-AB30-D47C217B8945}" dt="2024-06-14T13:04:41.896" v="283" actId="2696"/>
        <pc:sldMkLst>
          <pc:docMk/>
          <pc:sldMk cId="3960387452" sldId="258"/>
        </pc:sldMkLst>
      </pc:sldChg>
      <pc:sldChg chg="del">
        <pc:chgData name="Niloofar Hosseini" userId="eb3e3110-2622-43cd-88f0-a4c46bd91734" providerId="ADAL" clId="{3DC00DB6-2107-7048-AB30-D47C217B8945}" dt="2024-06-14T13:04:42.698" v="284" actId="2696"/>
        <pc:sldMkLst>
          <pc:docMk/>
          <pc:sldMk cId="1510315068" sldId="259"/>
        </pc:sldMkLst>
      </pc:sldChg>
      <pc:sldChg chg="del">
        <pc:chgData name="Niloofar Hosseini" userId="eb3e3110-2622-43cd-88f0-a4c46bd91734" providerId="ADAL" clId="{3DC00DB6-2107-7048-AB30-D47C217B8945}" dt="2024-06-14T13:05:45.730" v="405" actId="2696"/>
        <pc:sldMkLst>
          <pc:docMk/>
          <pc:sldMk cId="1843397333" sldId="260"/>
        </pc:sldMkLst>
      </pc:sldChg>
      <pc:sldChg chg="del">
        <pc:chgData name="Niloofar Hosseini" userId="eb3e3110-2622-43cd-88f0-a4c46bd91734" providerId="ADAL" clId="{3DC00DB6-2107-7048-AB30-D47C217B8945}" dt="2024-06-14T13:05:46.678" v="406" actId="2696"/>
        <pc:sldMkLst>
          <pc:docMk/>
          <pc:sldMk cId="2299074465" sldId="261"/>
        </pc:sldMkLst>
      </pc:sldChg>
      <pc:sldChg chg="del">
        <pc:chgData name="Niloofar Hosseini" userId="eb3e3110-2622-43cd-88f0-a4c46bd91734" providerId="ADAL" clId="{3DC00DB6-2107-7048-AB30-D47C217B8945}" dt="2024-06-14T13:06:25.321" v="523" actId="2696"/>
        <pc:sldMkLst>
          <pc:docMk/>
          <pc:sldMk cId="3822058769" sldId="262"/>
        </pc:sldMkLst>
      </pc:sldChg>
      <pc:sldChg chg="del">
        <pc:chgData name="Niloofar Hosseini" userId="eb3e3110-2622-43cd-88f0-a4c46bd91734" providerId="ADAL" clId="{3DC00DB6-2107-7048-AB30-D47C217B8945}" dt="2024-06-14T13:06:26.009" v="524" actId="2696"/>
        <pc:sldMkLst>
          <pc:docMk/>
          <pc:sldMk cId="2064018850" sldId="263"/>
        </pc:sldMkLst>
      </pc:sldChg>
      <pc:sldChg chg="del">
        <pc:chgData name="Niloofar Hosseini" userId="eb3e3110-2622-43cd-88f0-a4c46bd91734" providerId="ADAL" clId="{3DC00DB6-2107-7048-AB30-D47C217B8945}" dt="2024-06-14T13:06:26.711" v="525" actId="2696"/>
        <pc:sldMkLst>
          <pc:docMk/>
          <pc:sldMk cId="2509075071" sldId="264"/>
        </pc:sldMkLst>
      </pc:sldChg>
      <pc:sldChg chg="del">
        <pc:chgData name="Niloofar Hosseini" userId="eb3e3110-2622-43cd-88f0-a4c46bd91734" providerId="ADAL" clId="{3DC00DB6-2107-7048-AB30-D47C217B8945}" dt="2024-06-14T13:06:26.833" v="526" actId="2696"/>
        <pc:sldMkLst>
          <pc:docMk/>
          <pc:sldMk cId="3992691308" sldId="265"/>
        </pc:sldMkLst>
      </pc:sldChg>
      <pc:sldChg chg="del">
        <pc:chgData name="Niloofar Hosseini" userId="eb3e3110-2622-43cd-88f0-a4c46bd91734" providerId="ADAL" clId="{3DC00DB6-2107-7048-AB30-D47C217B8945}" dt="2024-06-14T13:06:27.050" v="527" actId="2696"/>
        <pc:sldMkLst>
          <pc:docMk/>
          <pc:sldMk cId="504982670" sldId="266"/>
        </pc:sldMkLst>
      </pc:sldChg>
      <pc:sldChg chg="del">
        <pc:chgData name="Niloofar Hosseini" userId="eb3e3110-2622-43cd-88f0-a4c46bd91734" providerId="ADAL" clId="{3DC00DB6-2107-7048-AB30-D47C217B8945}" dt="2024-06-14T13:06:27.512" v="528" actId="2696"/>
        <pc:sldMkLst>
          <pc:docMk/>
          <pc:sldMk cId="50653838" sldId="267"/>
        </pc:sldMkLst>
      </pc:sldChg>
      <pc:sldChg chg="del">
        <pc:chgData name="Niloofar Hosseini" userId="eb3e3110-2622-43cd-88f0-a4c46bd91734" providerId="ADAL" clId="{3DC00DB6-2107-7048-AB30-D47C217B8945}" dt="2024-06-14T13:06:27.663" v="529" actId="2696"/>
        <pc:sldMkLst>
          <pc:docMk/>
          <pc:sldMk cId="304766528" sldId="268"/>
        </pc:sldMkLst>
      </pc:sldChg>
      <pc:sldChg chg="del">
        <pc:chgData name="Niloofar Hosseini" userId="eb3e3110-2622-43cd-88f0-a4c46bd91734" providerId="ADAL" clId="{3DC00DB6-2107-7048-AB30-D47C217B8945}" dt="2024-06-14T13:06:28.242" v="530" actId="2696"/>
        <pc:sldMkLst>
          <pc:docMk/>
          <pc:sldMk cId="3375809076" sldId="269"/>
        </pc:sldMkLst>
      </pc:sldChg>
      <pc:sldChg chg="del">
        <pc:chgData name="Niloofar Hosseini" userId="eb3e3110-2622-43cd-88f0-a4c46bd91734" providerId="ADAL" clId="{3DC00DB6-2107-7048-AB30-D47C217B8945}" dt="2024-06-14T13:06:28.381" v="531" actId="2696"/>
        <pc:sldMkLst>
          <pc:docMk/>
          <pc:sldMk cId="1664398805" sldId="270"/>
        </pc:sldMkLst>
      </pc:sldChg>
      <pc:sldChg chg="del">
        <pc:chgData name="Niloofar Hosseini" userId="eb3e3110-2622-43cd-88f0-a4c46bd91734" providerId="ADAL" clId="{3DC00DB6-2107-7048-AB30-D47C217B8945}" dt="2024-06-14T13:06:28.863" v="532" actId="2696"/>
        <pc:sldMkLst>
          <pc:docMk/>
          <pc:sldMk cId="3335847172" sldId="271"/>
        </pc:sldMkLst>
      </pc:sldChg>
      <pc:sldChg chg="del">
        <pc:chgData name="Niloofar Hosseini" userId="eb3e3110-2622-43cd-88f0-a4c46bd91734" providerId="ADAL" clId="{3DC00DB6-2107-7048-AB30-D47C217B8945}" dt="2024-06-14T13:06:29.033" v="533" actId="2696"/>
        <pc:sldMkLst>
          <pc:docMk/>
          <pc:sldMk cId="4290268317" sldId="272"/>
        </pc:sldMkLst>
      </pc:sldChg>
      <pc:sldChg chg="del">
        <pc:chgData name="Niloofar Hosseini" userId="eb3e3110-2622-43cd-88f0-a4c46bd91734" providerId="ADAL" clId="{3DC00DB6-2107-7048-AB30-D47C217B8945}" dt="2024-06-14T13:06:29.800" v="534" actId="2696"/>
        <pc:sldMkLst>
          <pc:docMk/>
          <pc:sldMk cId="333584253" sldId="273"/>
        </pc:sldMkLst>
      </pc:sldChg>
      <pc:sldChg chg="setBg">
        <pc:chgData name="Niloofar Hosseini" userId="eb3e3110-2622-43cd-88f0-a4c46bd91734" providerId="ADAL" clId="{3DC00DB6-2107-7048-AB30-D47C217B8945}" dt="2024-06-14T13:01:31.893" v="6"/>
        <pc:sldMkLst>
          <pc:docMk/>
          <pc:sldMk cId="3136978461" sldId="274"/>
        </pc:sldMkLst>
      </pc:sldChg>
      <pc:sldChg chg="setBg">
        <pc:chgData name="Niloofar Hosseini" userId="eb3e3110-2622-43cd-88f0-a4c46bd91734" providerId="ADAL" clId="{3DC00DB6-2107-7048-AB30-D47C217B8945}" dt="2024-06-14T13:01:26.697" v="4"/>
        <pc:sldMkLst>
          <pc:docMk/>
          <pc:sldMk cId="1172309886" sldId="276"/>
        </pc:sldMkLst>
      </pc:sldChg>
      <pc:sldChg chg="modSp add mod">
        <pc:chgData name="Niloofar Hosseini" userId="eb3e3110-2622-43cd-88f0-a4c46bd91734" providerId="ADAL" clId="{3DC00DB6-2107-7048-AB30-D47C217B8945}" dt="2024-06-14T13:05:35.631" v="403" actId="255"/>
        <pc:sldMkLst>
          <pc:docMk/>
          <pc:sldMk cId="422042373" sldId="277"/>
        </pc:sldMkLst>
        <pc:spChg chg="mod">
          <ac:chgData name="Niloofar Hosseini" userId="eb3e3110-2622-43cd-88f0-a4c46bd91734" providerId="ADAL" clId="{3DC00DB6-2107-7048-AB30-D47C217B8945}" dt="2024-06-14T13:05:35.631" v="403" actId="255"/>
          <ac:spMkLst>
            <pc:docMk/>
            <pc:sldMk cId="422042373" sldId="277"/>
            <ac:spMk id="4" creationId="{00000000-0000-0000-0000-000000000000}"/>
          </ac:spMkLst>
        </pc:spChg>
      </pc:sldChg>
      <pc:sldChg chg="modSp add mod">
        <pc:chgData name="Niloofar Hosseini" userId="eb3e3110-2622-43cd-88f0-a4c46bd91734" providerId="ADAL" clId="{3DC00DB6-2107-7048-AB30-D47C217B8945}" dt="2024-06-14T13:05:43.299" v="404" actId="404"/>
        <pc:sldMkLst>
          <pc:docMk/>
          <pc:sldMk cId="2047784421" sldId="278"/>
        </pc:sldMkLst>
        <pc:spChg chg="mod">
          <ac:chgData name="Niloofar Hosseini" userId="eb3e3110-2622-43cd-88f0-a4c46bd91734" providerId="ADAL" clId="{3DC00DB6-2107-7048-AB30-D47C217B8945}" dt="2024-06-14T13:05:43.299" v="404" actId="404"/>
          <ac:spMkLst>
            <pc:docMk/>
            <pc:sldMk cId="2047784421" sldId="278"/>
            <ac:spMk id="4" creationId="{00000000-0000-0000-0000-000000000000}"/>
          </ac:spMkLst>
        </pc:spChg>
      </pc:sldChg>
      <pc:sldChg chg="modSp add mod">
        <pc:chgData name="Niloofar Hosseini" userId="eb3e3110-2622-43cd-88f0-a4c46bd91734" providerId="ADAL" clId="{3DC00DB6-2107-7048-AB30-D47C217B8945}" dt="2024-06-14T13:06:15.343" v="522" actId="20577"/>
        <pc:sldMkLst>
          <pc:docMk/>
          <pc:sldMk cId="445392013" sldId="279"/>
        </pc:sldMkLst>
        <pc:spChg chg="mod">
          <ac:chgData name="Niloofar Hosseini" userId="eb3e3110-2622-43cd-88f0-a4c46bd91734" providerId="ADAL" clId="{3DC00DB6-2107-7048-AB30-D47C217B8945}" dt="2024-06-14T13:06:15.343" v="522" actId="20577"/>
          <ac:spMkLst>
            <pc:docMk/>
            <pc:sldMk cId="445392013" sldId="279"/>
            <ac:spMk id="4" creationId="{00000000-0000-0000-0000-000000000000}"/>
          </ac:spMkLst>
        </pc:spChg>
      </pc:sldChg>
      <pc:sldChg chg="modSp add mod ord">
        <pc:chgData name="Niloofar Hosseini" userId="eb3e3110-2622-43cd-88f0-a4c46bd91734" providerId="ADAL" clId="{3DC00DB6-2107-7048-AB30-D47C217B8945}" dt="2024-06-14T13:07:20.149" v="686" actId="20577"/>
        <pc:sldMkLst>
          <pc:docMk/>
          <pc:sldMk cId="2880273331" sldId="280"/>
        </pc:sldMkLst>
        <pc:spChg chg="mod">
          <ac:chgData name="Niloofar Hosseini" userId="eb3e3110-2622-43cd-88f0-a4c46bd91734" providerId="ADAL" clId="{3DC00DB6-2107-7048-AB30-D47C217B8945}" dt="2024-06-14T13:07:20.149" v="686" actId="20577"/>
          <ac:spMkLst>
            <pc:docMk/>
            <pc:sldMk cId="2880273331" sldId="280"/>
            <ac:spMk id="4" creationId="{00000000-0000-0000-0000-000000000000}"/>
          </ac:spMkLst>
        </pc:spChg>
      </pc:sldChg>
      <pc:sldChg chg="modSp add mod ord replId">
        <pc:chgData name="Niloofar Hosseini" userId="eb3e3110-2622-43cd-88f0-a4c46bd91734" providerId="ADAL" clId="{3DC00DB6-2107-7048-AB30-D47C217B8945}" dt="2024-06-14T13:07:57.520" v="803" actId="20577"/>
        <pc:sldMkLst>
          <pc:docMk/>
          <pc:sldMk cId="432574312" sldId="281"/>
        </pc:sldMkLst>
        <pc:spChg chg="mod">
          <ac:chgData name="Niloofar Hosseini" userId="eb3e3110-2622-43cd-88f0-a4c46bd91734" providerId="ADAL" clId="{3DC00DB6-2107-7048-AB30-D47C217B8945}" dt="2024-06-14T13:07:57.520" v="803" actId="20577"/>
          <ac:spMkLst>
            <pc:docMk/>
            <pc:sldMk cId="432574312" sldId="281"/>
            <ac:spMk id="4" creationId="{00000000-0000-0000-0000-000000000000}"/>
          </ac:spMkLst>
        </pc:spChg>
      </pc:sldChg>
      <pc:sldChg chg="modSp add mod ord">
        <pc:chgData name="Niloofar Hosseini" userId="eb3e3110-2622-43cd-88f0-a4c46bd91734" providerId="ADAL" clId="{3DC00DB6-2107-7048-AB30-D47C217B8945}" dt="2024-06-14T13:08:31.676" v="912" actId="20577"/>
        <pc:sldMkLst>
          <pc:docMk/>
          <pc:sldMk cId="687142690" sldId="282"/>
        </pc:sldMkLst>
        <pc:spChg chg="mod">
          <ac:chgData name="Niloofar Hosseini" userId="eb3e3110-2622-43cd-88f0-a4c46bd91734" providerId="ADAL" clId="{3DC00DB6-2107-7048-AB30-D47C217B8945}" dt="2024-06-14T13:08:31.676" v="912" actId="20577"/>
          <ac:spMkLst>
            <pc:docMk/>
            <pc:sldMk cId="687142690" sldId="282"/>
            <ac:spMk id="4" creationId="{00000000-0000-0000-0000-000000000000}"/>
          </ac:spMkLst>
        </pc:spChg>
      </pc:sldChg>
      <pc:sldChg chg="modSp add mod ord replId">
        <pc:chgData name="Niloofar Hosseini" userId="eb3e3110-2622-43cd-88f0-a4c46bd91734" providerId="ADAL" clId="{3DC00DB6-2107-7048-AB30-D47C217B8945}" dt="2024-06-14T13:09:13.682" v="1071" actId="20577"/>
        <pc:sldMkLst>
          <pc:docMk/>
          <pc:sldMk cId="770990881" sldId="283"/>
        </pc:sldMkLst>
        <pc:spChg chg="mod">
          <ac:chgData name="Niloofar Hosseini" userId="eb3e3110-2622-43cd-88f0-a4c46bd91734" providerId="ADAL" clId="{3DC00DB6-2107-7048-AB30-D47C217B8945}" dt="2024-06-14T13:09:13.682" v="1071" actId="20577"/>
          <ac:spMkLst>
            <pc:docMk/>
            <pc:sldMk cId="770990881" sldId="283"/>
            <ac:spMk id="4" creationId="{00000000-0000-0000-0000-000000000000}"/>
          </ac:spMkLst>
        </pc:spChg>
      </pc:sldChg>
      <pc:sldChg chg="modSp add mod">
        <pc:chgData name="Niloofar Hosseini" userId="eb3e3110-2622-43cd-88f0-a4c46bd91734" providerId="ADAL" clId="{3DC00DB6-2107-7048-AB30-D47C217B8945}" dt="2024-06-14T13:10:14.936" v="1222" actId="403"/>
        <pc:sldMkLst>
          <pc:docMk/>
          <pc:sldMk cId="3513641428" sldId="284"/>
        </pc:sldMkLst>
        <pc:spChg chg="mod">
          <ac:chgData name="Niloofar Hosseini" userId="eb3e3110-2622-43cd-88f0-a4c46bd91734" providerId="ADAL" clId="{3DC00DB6-2107-7048-AB30-D47C217B8945}" dt="2024-06-14T13:10:14.936" v="1222" actId="403"/>
          <ac:spMkLst>
            <pc:docMk/>
            <pc:sldMk cId="3513641428" sldId="284"/>
            <ac:spMk id="4" creationId="{00000000-0000-0000-0000-000000000000}"/>
          </ac:spMkLst>
        </pc:spChg>
      </pc:sldChg>
      <pc:sldMasterChg chg="setBg modSldLayout">
        <pc:chgData name="Niloofar Hosseini" userId="eb3e3110-2622-43cd-88f0-a4c46bd91734" providerId="ADAL" clId="{3DC00DB6-2107-7048-AB30-D47C217B8945}" dt="2024-06-14T13:01:20.323" v="2"/>
        <pc:sldMasterMkLst>
          <pc:docMk/>
          <pc:sldMasterMk cId="973372953" sldId="2147483648"/>
        </pc:sldMasterMkLst>
        <pc:sldLayoutChg chg="setBg">
          <pc:chgData name="Niloofar Hosseini" userId="eb3e3110-2622-43cd-88f0-a4c46bd91734" providerId="ADAL" clId="{3DC00DB6-2107-7048-AB30-D47C217B8945}" dt="2024-06-14T13:01:20.323" v="2"/>
          <pc:sldLayoutMkLst>
            <pc:docMk/>
            <pc:sldMasterMk cId="973372953" sldId="2147483648"/>
            <pc:sldLayoutMk cId="1897825320" sldId="2147483649"/>
          </pc:sldLayoutMkLst>
        </pc:sldLayoutChg>
        <pc:sldLayoutChg chg="setBg">
          <pc:chgData name="Niloofar Hosseini" userId="eb3e3110-2622-43cd-88f0-a4c46bd91734" providerId="ADAL" clId="{3DC00DB6-2107-7048-AB30-D47C217B8945}" dt="2024-06-14T13:01:20.323" v="2"/>
          <pc:sldLayoutMkLst>
            <pc:docMk/>
            <pc:sldMasterMk cId="973372953" sldId="2147483648"/>
            <pc:sldLayoutMk cId="3542690047" sldId="2147483650"/>
          </pc:sldLayoutMkLst>
        </pc:sldLayoutChg>
        <pc:sldLayoutChg chg="setBg">
          <pc:chgData name="Niloofar Hosseini" userId="eb3e3110-2622-43cd-88f0-a4c46bd91734" providerId="ADAL" clId="{3DC00DB6-2107-7048-AB30-D47C217B8945}" dt="2024-06-14T13:01:20.323" v="2"/>
          <pc:sldLayoutMkLst>
            <pc:docMk/>
            <pc:sldMasterMk cId="973372953" sldId="2147483648"/>
            <pc:sldLayoutMk cId="215704841" sldId="2147483651"/>
          </pc:sldLayoutMkLst>
        </pc:sldLayoutChg>
        <pc:sldLayoutChg chg="setBg">
          <pc:chgData name="Niloofar Hosseini" userId="eb3e3110-2622-43cd-88f0-a4c46bd91734" providerId="ADAL" clId="{3DC00DB6-2107-7048-AB30-D47C217B8945}" dt="2024-06-14T13:01:20.323" v="2"/>
          <pc:sldLayoutMkLst>
            <pc:docMk/>
            <pc:sldMasterMk cId="973372953" sldId="2147483648"/>
            <pc:sldLayoutMk cId="1933890219" sldId="2147483652"/>
          </pc:sldLayoutMkLst>
        </pc:sldLayoutChg>
        <pc:sldLayoutChg chg="setBg">
          <pc:chgData name="Niloofar Hosseini" userId="eb3e3110-2622-43cd-88f0-a4c46bd91734" providerId="ADAL" clId="{3DC00DB6-2107-7048-AB30-D47C217B8945}" dt="2024-06-14T13:01:20.323" v="2"/>
          <pc:sldLayoutMkLst>
            <pc:docMk/>
            <pc:sldMasterMk cId="973372953" sldId="2147483648"/>
            <pc:sldLayoutMk cId="2329603968" sldId="2147483653"/>
          </pc:sldLayoutMkLst>
        </pc:sldLayoutChg>
        <pc:sldLayoutChg chg="setBg">
          <pc:chgData name="Niloofar Hosseini" userId="eb3e3110-2622-43cd-88f0-a4c46bd91734" providerId="ADAL" clId="{3DC00DB6-2107-7048-AB30-D47C217B8945}" dt="2024-06-14T13:01:20.323" v="2"/>
          <pc:sldLayoutMkLst>
            <pc:docMk/>
            <pc:sldMasterMk cId="973372953" sldId="2147483648"/>
            <pc:sldLayoutMk cId="2087089355" sldId="2147483654"/>
          </pc:sldLayoutMkLst>
        </pc:sldLayoutChg>
        <pc:sldLayoutChg chg="setBg">
          <pc:chgData name="Niloofar Hosseini" userId="eb3e3110-2622-43cd-88f0-a4c46bd91734" providerId="ADAL" clId="{3DC00DB6-2107-7048-AB30-D47C217B8945}" dt="2024-06-14T13:01:20.323" v="2"/>
          <pc:sldLayoutMkLst>
            <pc:docMk/>
            <pc:sldMasterMk cId="973372953" sldId="2147483648"/>
            <pc:sldLayoutMk cId="1730042887" sldId="2147483655"/>
          </pc:sldLayoutMkLst>
        </pc:sldLayoutChg>
        <pc:sldLayoutChg chg="setBg">
          <pc:chgData name="Niloofar Hosseini" userId="eb3e3110-2622-43cd-88f0-a4c46bd91734" providerId="ADAL" clId="{3DC00DB6-2107-7048-AB30-D47C217B8945}" dt="2024-06-14T13:01:20.323" v="2"/>
          <pc:sldLayoutMkLst>
            <pc:docMk/>
            <pc:sldMasterMk cId="973372953" sldId="2147483648"/>
            <pc:sldLayoutMk cId="1685591685" sldId="2147483656"/>
          </pc:sldLayoutMkLst>
        </pc:sldLayoutChg>
        <pc:sldLayoutChg chg="setBg">
          <pc:chgData name="Niloofar Hosseini" userId="eb3e3110-2622-43cd-88f0-a4c46bd91734" providerId="ADAL" clId="{3DC00DB6-2107-7048-AB30-D47C217B8945}" dt="2024-06-14T13:01:20.323" v="2"/>
          <pc:sldLayoutMkLst>
            <pc:docMk/>
            <pc:sldMasterMk cId="973372953" sldId="2147483648"/>
            <pc:sldLayoutMk cId="2231528638" sldId="2147483657"/>
          </pc:sldLayoutMkLst>
        </pc:sldLayoutChg>
        <pc:sldLayoutChg chg="setBg">
          <pc:chgData name="Niloofar Hosseini" userId="eb3e3110-2622-43cd-88f0-a4c46bd91734" providerId="ADAL" clId="{3DC00DB6-2107-7048-AB30-D47C217B8945}" dt="2024-06-14T13:01:20.323" v="2"/>
          <pc:sldLayoutMkLst>
            <pc:docMk/>
            <pc:sldMasterMk cId="973372953" sldId="2147483648"/>
            <pc:sldLayoutMk cId="286306895" sldId="2147483658"/>
          </pc:sldLayoutMkLst>
        </pc:sldLayoutChg>
        <pc:sldLayoutChg chg="setBg">
          <pc:chgData name="Niloofar Hosseini" userId="eb3e3110-2622-43cd-88f0-a4c46bd91734" providerId="ADAL" clId="{3DC00DB6-2107-7048-AB30-D47C217B8945}" dt="2024-06-14T13:01:20.323" v="2"/>
          <pc:sldLayoutMkLst>
            <pc:docMk/>
            <pc:sldMasterMk cId="973372953" sldId="2147483648"/>
            <pc:sldLayoutMk cId="2076136065" sldId="2147483659"/>
          </pc:sldLayoutMkLst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B24025-0E89-4DAE-A4B9-E32860CF66A2}" type="datetimeFigureOut">
              <a:rPr lang="en-US" smtClean="0"/>
              <a:t>4/30/2025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0A2A3F-6345-4702-9496-F9A7CB41E5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64663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D0B23-7121-4E2C-A6BC-458853664F85}" type="datetimeFigureOut">
              <a:rPr lang="de-DE" smtClean="0"/>
              <a:t>30.04.2025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3A8EB-3902-4208-8E41-96D30BBE1417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544360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D0B23-7121-4E2C-A6BC-458853664F85}" type="datetimeFigureOut">
              <a:rPr lang="de-DE" smtClean="0"/>
              <a:t>30.04.2025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3A8EB-3902-4208-8E41-96D30BBE1417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775243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D0B23-7121-4E2C-A6BC-458853664F85}" type="datetimeFigureOut">
              <a:rPr lang="de-DE" smtClean="0"/>
              <a:t>30.04.2025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3A8EB-3902-4208-8E41-96D30BBE1417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378147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D0B23-7121-4E2C-A6BC-458853664F85}" type="datetimeFigureOut">
              <a:rPr lang="de-DE" smtClean="0"/>
              <a:t>30.04.2025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3A8EB-3902-4208-8E41-96D30BBE1417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853786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D0B23-7121-4E2C-A6BC-458853664F85}" type="datetimeFigureOut">
              <a:rPr lang="de-DE" smtClean="0"/>
              <a:t>30.04.2025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3A8EB-3902-4208-8E41-96D30BBE1417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14280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D0B23-7121-4E2C-A6BC-458853664F85}" type="datetimeFigureOut">
              <a:rPr lang="de-DE" smtClean="0"/>
              <a:t>30.04.2025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3A8EB-3902-4208-8E41-96D30BBE1417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453113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D0B23-7121-4E2C-A6BC-458853664F85}" type="datetimeFigureOut">
              <a:rPr lang="de-DE" smtClean="0"/>
              <a:t>30.04.2025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3A8EB-3902-4208-8E41-96D30BBE1417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726581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D0B23-7121-4E2C-A6BC-458853664F85}" type="datetimeFigureOut">
              <a:rPr lang="de-DE" smtClean="0"/>
              <a:t>30.04.2025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3A8EB-3902-4208-8E41-96D30BBE1417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663012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D0B23-7121-4E2C-A6BC-458853664F85}" type="datetimeFigureOut">
              <a:rPr lang="de-DE" smtClean="0"/>
              <a:t>30.04.2025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3A8EB-3902-4208-8E41-96D30BBE1417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948655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D0B23-7121-4E2C-A6BC-458853664F85}" type="datetimeFigureOut">
              <a:rPr lang="de-DE" smtClean="0"/>
              <a:t>30.04.2025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3A8EB-3902-4208-8E41-96D30BBE1417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207924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D0B23-7121-4E2C-A6BC-458853664F85}" type="datetimeFigureOut">
              <a:rPr lang="de-DE" smtClean="0"/>
              <a:t>30.04.2025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3A8EB-3902-4208-8E41-96D30BBE1417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342040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1D0B23-7121-4E2C-A6BC-458853664F85}" type="datetimeFigureOut">
              <a:rPr lang="de-DE" smtClean="0"/>
              <a:t>30.04.2025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73A8EB-3902-4208-8E41-96D30BBE1417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3859568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723098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135671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بخشش از </a:t>
            </a:r>
            <a:r>
              <a:rPr lang="fa-IR" sz="50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آنِ</a:t>
            </a: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 توست ، محبت ذات توست</a:t>
            </a: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عیسی تویی </a:t>
            </a:r>
            <a:r>
              <a:rPr lang="fa-IR" sz="50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کفاره‌ی</a:t>
            </a: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 گناه من</a:t>
            </a: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در توست حیات من ، از توست نجات من</a:t>
            </a: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خون تو کرد عدالت را لباس من</a:t>
            </a:r>
          </a:p>
          <a:p>
            <a:pPr algn="ctr" rtl="1">
              <a:lnSpc>
                <a:spcPct val="150000"/>
              </a:lnSpc>
            </a:pPr>
            <a:endParaRPr lang="en-GB" sz="8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5136414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369784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11929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حتی اگر افتاده باشم </a:t>
            </a: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دستان تو مرا حفظ خواهند کرد</a:t>
            </a: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حتی اگر از تو دور شده باشم</a:t>
            </a: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آغوش گرم تو تسلیم بخشد</a:t>
            </a:r>
          </a:p>
          <a:p>
            <a:pPr algn="ctr" rtl="1">
              <a:lnSpc>
                <a:spcPct val="150000"/>
              </a:lnSpc>
            </a:pPr>
            <a:endParaRPr lang="en-GB" sz="7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0047470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11929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این را دانم هم قدم با نور توست</a:t>
            </a: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که خون تو عیسی مرا پاک می کند</a:t>
            </a: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پس با اعتراف به هرگونه گناه</a:t>
            </a: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تو که امین و عادلی پاکم نما</a:t>
            </a:r>
          </a:p>
          <a:p>
            <a:pPr algn="ctr" rtl="1">
              <a:lnSpc>
                <a:spcPct val="150000"/>
              </a:lnSpc>
            </a:pPr>
            <a:endParaRPr lang="en-GB" sz="7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220423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181261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4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طاهر کن دلم را ای روح پاک خدا</a:t>
            </a: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از هر نادرستی بده دلم را شفا</a:t>
            </a: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این را می دانم که </a:t>
            </a:r>
            <a:r>
              <a:rPr lang="fa-IR" sz="54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شفیعم</a:t>
            </a:r>
            <a:r>
              <a:rPr lang="fa-IR" sz="5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 در آسمان</a:t>
            </a: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تنها تو هستی </a:t>
            </a:r>
            <a:r>
              <a:rPr lang="fa-IR" sz="54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منجیم</a:t>
            </a:r>
            <a:r>
              <a:rPr lang="fa-IR" sz="5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 عیسی</a:t>
            </a:r>
          </a:p>
          <a:p>
            <a:pPr algn="ctr" rtl="1">
              <a:lnSpc>
                <a:spcPct val="150000"/>
              </a:lnSpc>
            </a:pPr>
            <a:endParaRPr lang="en-GB" sz="72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0477844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088928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4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با قلبی توبه کار مشتاق لمس توام</a:t>
            </a:r>
          </a:p>
          <a:p>
            <a:pPr algn="ctr" rtl="1">
              <a:lnSpc>
                <a:spcPct val="150000"/>
              </a:lnSpc>
            </a:pPr>
            <a:r>
              <a:rPr lang="fa-IR" sz="54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نورت</a:t>
            </a:r>
            <a:r>
              <a:rPr lang="fa-IR" sz="5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 را </a:t>
            </a:r>
            <a:r>
              <a:rPr lang="fa-IR" sz="54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بتابان</a:t>
            </a:r>
            <a:r>
              <a:rPr lang="fa-IR" sz="5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 محتاج روی توام</a:t>
            </a: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با رحم و فیض تو کنم شکرگزاری</a:t>
            </a: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بخشیدی گناهم دادی شادی</a:t>
            </a:r>
          </a:p>
          <a:p>
            <a:pPr algn="ctr" rtl="1">
              <a:lnSpc>
                <a:spcPct val="150000"/>
              </a:lnSpc>
            </a:pPr>
            <a:endParaRPr lang="en-GB" sz="72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453920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8033225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با اعتماد به نور </a:t>
            </a:r>
            <a:r>
              <a:rPr lang="fa-IR" sz="50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کلامت</a:t>
            </a:r>
            <a:endParaRPr lang="fa-IR" sz="5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0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قدمهایم</a:t>
            </a: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 را استوار </a:t>
            </a:r>
            <a:r>
              <a:rPr lang="fa-IR" sz="50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برخواهم</a:t>
            </a: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 داشت</a:t>
            </a: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به گذشته بازگشت نخواهم کرد</a:t>
            </a: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فیض تو هر روزه </a:t>
            </a:r>
            <a:r>
              <a:rPr lang="fa-IR" sz="50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قوتم</a:t>
            </a: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 می بخشد</a:t>
            </a:r>
            <a:endParaRPr lang="fa-IR" sz="7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7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5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8802733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11929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قلبم سرود می خواند از خوشی</a:t>
            </a: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چون می دانم </a:t>
            </a:r>
            <a:r>
              <a:rPr lang="fa-IR" sz="50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منجیم</a:t>
            </a: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 زنده ای</a:t>
            </a: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حتی اگر من هم نخوانم باز</a:t>
            </a: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سنگها تو را پرستش می کنند</a:t>
            </a:r>
          </a:p>
          <a:p>
            <a:pPr algn="ctr" rtl="1">
              <a:lnSpc>
                <a:spcPct val="150000"/>
              </a:lnSpc>
            </a:pPr>
            <a:endParaRPr lang="en-GB" sz="7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325743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088928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4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چون </a:t>
            </a:r>
            <a:r>
              <a:rPr lang="fa-IR" sz="54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چشیدم</a:t>
            </a:r>
            <a:r>
              <a:rPr lang="fa-IR" sz="5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 طعم عاشقی را</a:t>
            </a: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با تو دیدم معنی زندگی را</a:t>
            </a: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با محبت از قلبم کشیدی</a:t>
            </a: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بیرون هر غمی را ، ای عیسی</a:t>
            </a:r>
          </a:p>
          <a:p>
            <a:pPr algn="ctr" rtl="1">
              <a:lnSpc>
                <a:spcPct val="150000"/>
              </a:lnSpc>
            </a:pPr>
            <a:endParaRPr lang="en-GB" sz="72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6871426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088928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4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اکنون از پرستش لبریز است </a:t>
            </a:r>
            <a:r>
              <a:rPr lang="fa-IR" sz="54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وجودم</a:t>
            </a:r>
            <a:endParaRPr lang="fa-IR" sz="54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جایگاه روح توست همه تار و </a:t>
            </a:r>
            <a:r>
              <a:rPr lang="fa-IR" sz="54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پودم</a:t>
            </a:r>
            <a:endParaRPr lang="fa-IR" sz="54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ایمان دارم که تو بخشیده ای مرا</a:t>
            </a: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ساکن در </a:t>
            </a:r>
            <a:r>
              <a:rPr lang="fa-IR" sz="54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وجودم</a:t>
            </a:r>
            <a:r>
              <a:rPr lang="fa-IR" sz="5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 صاحبی مرا ، ای عیسی</a:t>
            </a:r>
          </a:p>
          <a:p>
            <a:pPr algn="ctr" rtl="1">
              <a:lnSpc>
                <a:spcPct val="150000"/>
              </a:lnSpc>
            </a:pPr>
            <a:endParaRPr lang="en-GB" sz="72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7709908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62</TotalTime>
  <Words>229</Words>
  <Application>Microsoft Office PowerPoint</Application>
  <PresentationFormat>Widescreen</PresentationFormat>
  <Paragraphs>45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</dc:creator>
  <cp:lastModifiedBy>Yalda Mirshekar</cp:lastModifiedBy>
  <cp:revision>9</cp:revision>
  <dcterms:created xsi:type="dcterms:W3CDTF">2019-09-22T21:25:13Z</dcterms:created>
  <dcterms:modified xsi:type="dcterms:W3CDTF">2025-04-30T14:13:25Z</dcterms:modified>
</cp:coreProperties>
</file>