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6038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5473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078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180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66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230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195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71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094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9079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123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9E048-248A-0643-BDF0-679456910275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841B-4E80-7749-A64A-DB286D1E9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5195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72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A1355D-0CCB-CE42-8DEE-24B8FEBF6B4D}"/>
              </a:ext>
            </a:extLst>
          </p:cNvPr>
          <p:cNvSpPr/>
          <p:nvPr/>
        </p:nvSpPr>
        <p:spPr>
          <a:xfrm>
            <a:off x="0" y="0"/>
            <a:ext cx="12192000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هرآنچه که تو می خواهی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پدر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زندگیم بشود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بهتر می دانی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91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A1355D-0CCB-CE42-8DEE-24B8FEBF6B4D}"/>
              </a:ext>
            </a:extLst>
          </p:cNvPr>
          <p:cNvSpPr/>
          <p:nvPr/>
        </p:nvSpPr>
        <p:spPr>
          <a:xfrm>
            <a:off x="0" y="0"/>
            <a:ext cx="12192000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بگیر خدای من پدر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نوع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خواسته‌ی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نقشه‌ی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نیک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اکنون انجام شود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8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A1355D-0CCB-CE42-8DEE-24B8FEBF6B4D}"/>
              </a:ext>
            </a:extLst>
          </p:cNvPr>
          <p:cNvSpPr/>
          <p:nvPr/>
        </p:nvSpPr>
        <p:spPr>
          <a:xfrm>
            <a:off x="0" y="0"/>
            <a:ext cx="12192000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منجیم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جلال خود را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غنیمت نشمرد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بلکه خود را از برتری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خود خالی نمود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9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A1355D-0CCB-CE42-8DEE-24B8FEBF6B4D}"/>
              </a:ext>
            </a:extLst>
          </p:cNvPr>
          <p:cNvSpPr/>
          <p:nvPr/>
        </p:nvSpPr>
        <p:spPr>
          <a:xfrm>
            <a:off x="0" y="0"/>
            <a:ext cx="12192000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صورت غلام آمد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که خدمت کند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حتی بر روی صلیب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قربانی ما شود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3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A1355D-0CCB-CE42-8DEE-24B8FEBF6B4D}"/>
              </a:ext>
            </a:extLst>
          </p:cNvPr>
          <p:cNvSpPr/>
          <p:nvPr/>
        </p:nvSpPr>
        <p:spPr>
          <a:xfrm>
            <a:off x="0" y="0"/>
            <a:ext cx="12192000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حالا صدای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منجیم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گوش من آمد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صدای شیرین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مسیحم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دوستم دارد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8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A1355D-0CCB-CE42-8DEE-24B8FEBF6B4D}"/>
              </a:ext>
            </a:extLst>
          </p:cNvPr>
          <p:cNvSpPr/>
          <p:nvPr/>
        </p:nvSpPr>
        <p:spPr>
          <a:xfrm>
            <a:off x="0" y="0"/>
            <a:ext cx="12192000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حالا صدای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منجیم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گوش من آمد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صدای شیرین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مسیحم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دوستم دارد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6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A1355D-0CCB-CE42-8DEE-24B8FEBF6B4D}"/>
              </a:ext>
            </a:extLst>
          </p:cNvPr>
          <p:cNvSpPr/>
          <p:nvPr/>
        </p:nvSpPr>
        <p:spPr>
          <a:xfrm>
            <a:off x="0" y="0"/>
            <a:ext cx="12192000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گرچه ترسان باشم هرگز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طوفان را نبینم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حال دائما در کوی عهد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سوی عیسی روم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4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3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99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2022-03-04T13:24:27Z</dcterms:created>
  <dcterms:modified xsi:type="dcterms:W3CDTF">2025-04-28T16:05:25Z</dcterms:modified>
</cp:coreProperties>
</file>