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62" r:id="rId4"/>
    <p:sldId id="263" r:id="rId5"/>
    <p:sldId id="264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70" d="100"/>
          <a:sy n="70" d="100"/>
        </p:scale>
        <p:origin x="1166" y="3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9FD3562A-CC12-2946-92F2-CC4EBAC012BA}"/>
    <pc:docChg chg="undo custSel modSld modMainMaster">
      <pc:chgData name="Niloofar Hosseini" userId="eb3e3110-2622-43cd-88f0-a4c46bd91734" providerId="ADAL" clId="{9FD3562A-CC12-2946-92F2-CC4EBAC012BA}" dt="2024-05-22T16:16:55.672" v="112" actId="20577"/>
      <pc:docMkLst>
        <pc:docMk/>
      </pc:docMkLst>
      <pc:sldChg chg="addSp delSp modSp mod setBg">
        <pc:chgData name="Niloofar Hosseini" userId="eb3e3110-2622-43cd-88f0-a4c46bd91734" providerId="ADAL" clId="{9FD3562A-CC12-2946-92F2-CC4EBAC012BA}" dt="2024-05-22T16:15:46.607" v="64"/>
        <pc:sldMkLst>
          <pc:docMk/>
          <pc:sldMk cId="2214651860" sldId="256"/>
        </pc:sldMkLst>
        <pc:spChg chg="add del mod">
          <ac:chgData name="Niloofar Hosseini" userId="eb3e3110-2622-43cd-88f0-a4c46bd91734" providerId="ADAL" clId="{9FD3562A-CC12-2946-92F2-CC4EBAC012BA}" dt="2024-05-22T16:15:38.676" v="58"/>
          <ac:spMkLst>
            <pc:docMk/>
            <pc:sldMk cId="2214651860" sldId="256"/>
            <ac:spMk id="2" creationId="{02B4C107-4BFC-61A9-2AB6-34992FAD670B}"/>
          </ac:spMkLst>
        </pc:spChg>
        <pc:spChg chg="add del mod">
          <ac:chgData name="Niloofar Hosseini" userId="eb3e3110-2622-43cd-88f0-a4c46bd91734" providerId="ADAL" clId="{9FD3562A-CC12-2946-92F2-CC4EBAC012BA}" dt="2024-05-22T16:15:46.607" v="64"/>
          <ac:spMkLst>
            <pc:docMk/>
            <pc:sldMk cId="2214651860" sldId="256"/>
            <ac:spMk id="3" creationId="{D55BA33E-212F-2D63-C5D8-F2D202BF220A}"/>
          </ac:spMkLst>
        </pc:spChg>
        <pc:spChg chg="mod">
          <ac:chgData name="Niloofar Hosseini" userId="eb3e3110-2622-43cd-88f0-a4c46bd91734" providerId="ADAL" clId="{9FD3562A-CC12-2946-92F2-CC4EBAC012BA}" dt="2024-05-22T16:15:45.313" v="62" actId="403"/>
          <ac:spMkLst>
            <pc:docMk/>
            <pc:sldMk cId="2214651860" sldId="256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9FD3562A-CC12-2946-92F2-CC4EBAC012BA}" dt="2024-05-22T16:14:34.784" v="8"/>
        <pc:sldMkLst>
          <pc:docMk/>
          <pc:sldMk cId="456841261" sldId="260"/>
        </pc:sldMkLst>
      </pc:sldChg>
      <pc:sldChg chg="setBg">
        <pc:chgData name="Niloofar Hosseini" userId="eb3e3110-2622-43cd-88f0-a4c46bd91734" providerId="ADAL" clId="{9FD3562A-CC12-2946-92F2-CC4EBAC012BA}" dt="2024-05-22T16:14:31.117" v="6"/>
        <pc:sldMkLst>
          <pc:docMk/>
          <pc:sldMk cId="1119937548" sldId="261"/>
        </pc:sldMkLst>
      </pc:sldChg>
      <pc:sldChg chg="modSp mod">
        <pc:chgData name="Niloofar Hosseini" userId="eb3e3110-2622-43cd-88f0-a4c46bd91734" providerId="ADAL" clId="{9FD3562A-CC12-2946-92F2-CC4EBAC012BA}" dt="2024-05-22T16:16:35.657" v="103" actId="20577"/>
        <pc:sldMkLst>
          <pc:docMk/>
          <pc:sldMk cId="872885891" sldId="262"/>
        </pc:sldMkLst>
        <pc:spChg chg="mod">
          <ac:chgData name="Niloofar Hosseini" userId="eb3e3110-2622-43cd-88f0-a4c46bd91734" providerId="ADAL" clId="{9FD3562A-CC12-2946-92F2-CC4EBAC012BA}" dt="2024-05-22T16:16:35.657" v="103" actId="20577"/>
          <ac:spMkLst>
            <pc:docMk/>
            <pc:sldMk cId="872885891" sldId="262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9FD3562A-CC12-2946-92F2-CC4EBAC012BA}" dt="2024-05-22T16:16:42.286" v="105" actId="20577"/>
        <pc:sldMkLst>
          <pc:docMk/>
          <pc:sldMk cId="2465762100" sldId="263"/>
        </pc:sldMkLst>
        <pc:spChg chg="mod">
          <ac:chgData name="Niloofar Hosseini" userId="eb3e3110-2622-43cd-88f0-a4c46bd91734" providerId="ADAL" clId="{9FD3562A-CC12-2946-92F2-CC4EBAC012BA}" dt="2024-05-22T16:16:42.286" v="105" actId="20577"/>
          <ac:spMkLst>
            <pc:docMk/>
            <pc:sldMk cId="2465762100" sldId="263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9FD3562A-CC12-2946-92F2-CC4EBAC012BA}" dt="2024-05-22T16:16:55.672" v="112" actId="20577"/>
        <pc:sldMkLst>
          <pc:docMk/>
          <pc:sldMk cId="578390593" sldId="264"/>
        </pc:sldMkLst>
        <pc:spChg chg="mod">
          <ac:chgData name="Niloofar Hosseini" userId="eb3e3110-2622-43cd-88f0-a4c46bd91734" providerId="ADAL" clId="{9FD3562A-CC12-2946-92F2-CC4EBAC012BA}" dt="2024-05-22T16:16:55.672" v="112" actId="20577"/>
          <ac:spMkLst>
            <pc:docMk/>
            <pc:sldMk cId="578390593" sldId="264"/>
            <ac:spMk id="4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9FD3562A-CC12-2946-92F2-CC4EBAC012BA}" dt="2024-05-22T16:14:25.114" v="4"/>
        <pc:sldMasterMkLst>
          <pc:docMk/>
          <pc:sldMasterMk cId="2791623246" sldId="2147483648"/>
        </pc:sldMasterMkLst>
        <pc:sldLayoutChg chg="setBg">
          <pc:chgData name="Niloofar Hosseini" userId="eb3e3110-2622-43cd-88f0-a4c46bd91734" providerId="ADAL" clId="{9FD3562A-CC12-2946-92F2-CC4EBAC012BA}" dt="2024-05-22T16:14:25.114" v="4"/>
          <pc:sldLayoutMkLst>
            <pc:docMk/>
            <pc:sldMasterMk cId="2791623246" sldId="2147483648"/>
            <pc:sldLayoutMk cId="2249366788" sldId="2147483649"/>
          </pc:sldLayoutMkLst>
        </pc:sldLayoutChg>
        <pc:sldLayoutChg chg="setBg">
          <pc:chgData name="Niloofar Hosseini" userId="eb3e3110-2622-43cd-88f0-a4c46bd91734" providerId="ADAL" clId="{9FD3562A-CC12-2946-92F2-CC4EBAC012BA}" dt="2024-05-22T16:14:25.114" v="4"/>
          <pc:sldLayoutMkLst>
            <pc:docMk/>
            <pc:sldMasterMk cId="2791623246" sldId="2147483648"/>
            <pc:sldLayoutMk cId="850954180" sldId="2147483650"/>
          </pc:sldLayoutMkLst>
        </pc:sldLayoutChg>
        <pc:sldLayoutChg chg="setBg">
          <pc:chgData name="Niloofar Hosseini" userId="eb3e3110-2622-43cd-88f0-a4c46bd91734" providerId="ADAL" clId="{9FD3562A-CC12-2946-92F2-CC4EBAC012BA}" dt="2024-05-22T16:14:25.114" v="4"/>
          <pc:sldLayoutMkLst>
            <pc:docMk/>
            <pc:sldMasterMk cId="2791623246" sldId="2147483648"/>
            <pc:sldLayoutMk cId="766493036" sldId="2147483651"/>
          </pc:sldLayoutMkLst>
        </pc:sldLayoutChg>
        <pc:sldLayoutChg chg="setBg">
          <pc:chgData name="Niloofar Hosseini" userId="eb3e3110-2622-43cd-88f0-a4c46bd91734" providerId="ADAL" clId="{9FD3562A-CC12-2946-92F2-CC4EBAC012BA}" dt="2024-05-22T16:14:25.114" v="4"/>
          <pc:sldLayoutMkLst>
            <pc:docMk/>
            <pc:sldMasterMk cId="2791623246" sldId="2147483648"/>
            <pc:sldLayoutMk cId="918189300" sldId="2147483652"/>
          </pc:sldLayoutMkLst>
        </pc:sldLayoutChg>
        <pc:sldLayoutChg chg="setBg">
          <pc:chgData name="Niloofar Hosseini" userId="eb3e3110-2622-43cd-88f0-a4c46bd91734" providerId="ADAL" clId="{9FD3562A-CC12-2946-92F2-CC4EBAC012BA}" dt="2024-05-22T16:14:25.114" v="4"/>
          <pc:sldLayoutMkLst>
            <pc:docMk/>
            <pc:sldMasterMk cId="2791623246" sldId="2147483648"/>
            <pc:sldLayoutMk cId="3716536150" sldId="2147483653"/>
          </pc:sldLayoutMkLst>
        </pc:sldLayoutChg>
        <pc:sldLayoutChg chg="setBg">
          <pc:chgData name="Niloofar Hosseini" userId="eb3e3110-2622-43cd-88f0-a4c46bd91734" providerId="ADAL" clId="{9FD3562A-CC12-2946-92F2-CC4EBAC012BA}" dt="2024-05-22T16:14:25.114" v="4"/>
          <pc:sldLayoutMkLst>
            <pc:docMk/>
            <pc:sldMasterMk cId="2791623246" sldId="2147483648"/>
            <pc:sldLayoutMk cId="3767144159" sldId="2147483654"/>
          </pc:sldLayoutMkLst>
        </pc:sldLayoutChg>
        <pc:sldLayoutChg chg="setBg">
          <pc:chgData name="Niloofar Hosseini" userId="eb3e3110-2622-43cd-88f0-a4c46bd91734" providerId="ADAL" clId="{9FD3562A-CC12-2946-92F2-CC4EBAC012BA}" dt="2024-05-22T16:14:25.114" v="4"/>
          <pc:sldLayoutMkLst>
            <pc:docMk/>
            <pc:sldMasterMk cId="2791623246" sldId="2147483648"/>
            <pc:sldLayoutMk cId="3282773821" sldId="2147483655"/>
          </pc:sldLayoutMkLst>
        </pc:sldLayoutChg>
        <pc:sldLayoutChg chg="setBg">
          <pc:chgData name="Niloofar Hosseini" userId="eb3e3110-2622-43cd-88f0-a4c46bd91734" providerId="ADAL" clId="{9FD3562A-CC12-2946-92F2-CC4EBAC012BA}" dt="2024-05-22T16:14:25.114" v="4"/>
          <pc:sldLayoutMkLst>
            <pc:docMk/>
            <pc:sldMasterMk cId="2791623246" sldId="2147483648"/>
            <pc:sldLayoutMk cId="2446298434" sldId="2147483656"/>
          </pc:sldLayoutMkLst>
        </pc:sldLayoutChg>
        <pc:sldLayoutChg chg="setBg">
          <pc:chgData name="Niloofar Hosseini" userId="eb3e3110-2622-43cd-88f0-a4c46bd91734" providerId="ADAL" clId="{9FD3562A-CC12-2946-92F2-CC4EBAC012BA}" dt="2024-05-22T16:14:25.114" v="4"/>
          <pc:sldLayoutMkLst>
            <pc:docMk/>
            <pc:sldMasterMk cId="2791623246" sldId="2147483648"/>
            <pc:sldLayoutMk cId="2347906161" sldId="2147483657"/>
          </pc:sldLayoutMkLst>
        </pc:sldLayoutChg>
        <pc:sldLayoutChg chg="setBg">
          <pc:chgData name="Niloofar Hosseini" userId="eb3e3110-2622-43cd-88f0-a4c46bd91734" providerId="ADAL" clId="{9FD3562A-CC12-2946-92F2-CC4EBAC012BA}" dt="2024-05-22T16:14:25.114" v="4"/>
          <pc:sldLayoutMkLst>
            <pc:docMk/>
            <pc:sldMasterMk cId="2791623246" sldId="2147483648"/>
            <pc:sldLayoutMk cId="538644399" sldId="2147483658"/>
          </pc:sldLayoutMkLst>
        </pc:sldLayoutChg>
        <pc:sldLayoutChg chg="setBg">
          <pc:chgData name="Niloofar Hosseini" userId="eb3e3110-2622-43cd-88f0-a4c46bd91734" providerId="ADAL" clId="{9FD3562A-CC12-2946-92F2-CC4EBAC012BA}" dt="2024-05-22T16:14:25.114" v="4"/>
          <pc:sldLayoutMkLst>
            <pc:docMk/>
            <pc:sldMasterMk cId="2791623246" sldId="2147483648"/>
            <pc:sldLayoutMk cId="131111517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234E-275C-46C1-ABD6-5E09A94FBEAA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0973-059F-4B17-8999-C521AD86B0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2147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234E-275C-46C1-ABD6-5E09A94FBEAA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0973-059F-4B17-8999-C521AD86B0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0702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234E-275C-46C1-ABD6-5E09A94FBEAA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0973-059F-4B17-8999-C521AD86B0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9402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234E-275C-46C1-ABD6-5E09A94FBEAA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0973-059F-4B17-8999-C521AD86B0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118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234E-275C-46C1-ABD6-5E09A94FBEAA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0973-059F-4B17-8999-C521AD86B0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9370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234E-275C-46C1-ABD6-5E09A94FBEAA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0973-059F-4B17-8999-C521AD86B0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2384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234E-275C-46C1-ABD6-5E09A94FBEAA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0973-059F-4B17-8999-C521AD86B0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6517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234E-275C-46C1-ABD6-5E09A94FBEAA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0973-059F-4B17-8999-C521AD86B0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1637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234E-275C-46C1-ABD6-5E09A94FBEAA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0973-059F-4B17-8999-C521AD86B0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6483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234E-275C-46C1-ABD6-5E09A94FBEAA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0973-059F-4B17-8999-C521AD86B0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9017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234E-275C-46C1-ABD6-5E09A94FBEAA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0973-059F-4B17-8999-C521AD86B0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533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D234E-275C-46C1-ABD6-5E09A94FBEAA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20973-059F-4B17-8999-C521AD86B0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2919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03634" y="1513091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3634" y="1513091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9937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45197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endParaRPr lang="en-GB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1513091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3634" y="1513091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4651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52154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قدوسی</a:t>
            </a:r>
            <a:endParaRPr lang="en-GB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قدوسی</a:t>
            </a:r>
          </a:p>
          <a:p>
            <a:pPr algn="ctr" rtl="1">
              <a:lnSpc>
                <a:spcPct val="15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1513091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3634" y="1513091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2885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52154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پادشاهی</a:t>
            </a:r>
            <a:endParaRPr lang="en-GB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پادشاهی</a:t>
            </a:r>
          </a:p>
          <a:p>
            <a:pPr algn="ctr" rtl="1">
              <a:lnSpc>
                <a:spcPct val="15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1513091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3634" y="1513091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5762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2731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دوستت دارم</a:t>
            </a:r>
            <a:endParaRPr lang="en-GB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دوستت دارم</a:t>
            </a:r>
          </a:p>
          <a:p>
            <a:pPr algn="ctr" rtl="1">
              <a:lnSpc>
                <a:spcPct val="15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1513091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3634" y="1513091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8390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03634" y="1513091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3634" y="1513091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6841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14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6</cp:revision>
  <dcterms:created xsi:type="dcterms:W3CDTF">2019-08-28T16:44:48Z</dcterms:created>
  <dcterms:modified xsi:type="dcterms:W3CDTF">2025-04-30T14:12:24Z</dcterms:modified>
</cp:coreProperties>
</file>