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0" d="100"/>
          <a:sy n="70" d="100"/>
        </p:scale>
        <p:origin x="1166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FD3562A-CC12-2946-92F2-CC4EBAC012BA}"/>
    <pc:docChg chg="undo custSel modSld modMainMaster">
      <pc:chgData name="Niloofar Hosseini" userId="eb3e3110-2622-43cd-88f0-a4c46bd91734" providerId="ADAL" clId="{9FD3562A-CC12-2946-92F2-CC4EBAC012BA}" dt="2024-05-22T16:16:55.672" v="112" actId="20577"/>
      <pc:docMkLst>
        <pc:docMk/>
      </pc:docMkLst>
      <pc:sldChg chg="addSp delSp modSp mod setBg">
        <pc:chgData name="Niloofar Hosseini" userId="eb3e3110-2622-43cd-88f0-a4c46bd91734" providerId="ADAL" clId="{9FD3562A-CC12-2946-92F2-CC4EBAC012BA}" dt="2024-05-22T16:15:46.607" v="64"/>
        <pc:sldMkLst>
          <pc:docMk/>
          <pc:sldMk cId="2214651860" sldId="256"/>
        </pc:sldMkLst>
        <pc:spChg chg="add del mod">
          <ac:chgData name="Niloofar Hosseini" userId="eb3e3110-2622-43cd-88f0-a4c46bd91734" providerId="ADAL" clId="{9FD3562A-CC12-2946-92F2-CC4EBAC012BA}" dt="2024-05-22T16:15:38.676" v="58"/>
          <ac:spMkLst>
            <pc:docMk/>
            <pc:sldMk cId="2214651860" sldId="256"/>
            <ac:spMk id="2" creationId="{02B4C107-4BFC-61A9-2AB6-34992FAD670B}"/>
          </ac:spMkLst>
        </pc:spChg>
        <pc:spChg chg="add del mod">
          <ac:chgData name="Niloofar Hosseini" userId="eb3e3110-2622-43cd-88f0-a4c46bd91734" providerId="ADAL" clId="{9FD3562A-CC12-2946-92F2-CC4EBAC012BA}" dt="2024-05-22T16:15:46.607" v="64"/>
          <ac:spMkLst>
            <pc:docMk/>
            <pc:sldMk cId="2214651860" sldId="256"/>
            <ac:spMk id="3" creationId="{D55BA33E-212F-2D63-C5D8-F2D202BF220A}"/>
          </ac:spMkLst>
        </pc:spChg>
        <pc:spChg chg="mod">
          <ac:chgData name="Niloofar Hosseini" userId="eb3e3110-2622-43cd-88f0-a4c46bd91734" providerId="ADAL" clId="{9FD3562A-CC12-2946-92F2-CC4EBAC012BA}" dt="2024-05-22T16:15:45.313" v="62" actId="403"/>
          <ac:spMkLst>
            <pc:docMk/>
            <pc:sldMk cId="2214651860" sldId="256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9FD3562A-CC12-2946-92F2-CC4EBAC012BA}" dt="2024-05-22T16:14:34.784" v="8"/>
        <pc:sldMkLst>
          <pc:docMk/>
          <pc:sldMk cId="456841261" sldId="260"/>
        </pc:sldMkLst>
      </pc:sldChg>
      <pc:sldChg chg="setBg">
        <pc:chgData name="Niloofar Hosseini" userId="eb3e3110-2622-43cd-88f0-a4c46bd91734" providerId="ADAL" clId="{9FD3562A-CC12-2946-92F2-CC4EBAC012BA}" dt="2024-05-22T16:14:31.117" v="6"/>
        <pc:sldMkLst>
          <pc:docMk/>
          <pc:sldMk cId="1119937548" sldId="261"/>
        </pc:sldMkLst>
      </pc:sldChg>
      <pc:sldChg chg="modSp mod">
        <pc:chgData name="Niloofar Hosseini" userId="eb3e3110-2622-43cd-88f0-a4c46bd91734" providerId="ADAL" clId="{9FD3562A-CC12-2946-92F2-CC4EBAC012BA}" dt="2024-05-22T16:16:35.657" v="103" actId="20577"/>
        <pc:sldMkLst>
          <pc:docMk/>
          <pc:sldMk cId="872885891" sldId="262"/>
        </pc:sldMkLst>
        <pc:spChg chg="mod">
          <ac:chgData name="Niloofar Hosseini" userId="eb3e3110-2622-43cd-88f0-a4c46bd91734" providerId="ADAL" clId="{9FD3562A-CC12-2946-92F2-CC4EBAC012BA}" dt="2024-05-22T16:16:35.657" v="103" actId="20577"/>
          <ac:spMkLst>
            <pc:docMk/>
            <pc:sldMk cId="872885891" sldId="262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9FD3562A-CC12-2946-92F2-CC4EBAC012BA}" dt="2024-05-22T16:16:42.286" v="105" actId="20577"/>
        <pc:sldMkLst>
          <pc:docMk/>
          <pc:sldMk cId="2465762100" sldId="263"/>
        </pc:sldMkLst>
        <pc:spChg chg="mod">
          <ac:chgData name="Niloofar Hosseini" userId="eb3e3110-2622-43cd-88f0-a4c46bd91734" providerId="ADAL" clId="{9FD3562A-CC12-2946-92F2-CC4EBAC012BA}" dt="2024-05-22T16:16:42.286" v="105" actId="20577"/>
          <ac:spMkLst>
            <pc:docMk/>
            <pc:sldMk cId="2465762100" sldId="263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9FD3562A-CC12-2946-92F2-CC4EBAC012BA}" dt="2024-05-22T16:16:55.672" v="112" actId="20577"/>
        <pc:sldMkLst>
          <pc:docMk/>
          <pc:sldMk cId="578390593" sldId="264"/>
        </pc:sldMkLst>
        <pc:spChg chg="mod">
          <ac:chgData name="Niloofar Hosseini" userId="eb3e3110-2622-43cd-88f0-a4c46bd91734" providerId="ADAL" clId="{9FD3562A-CC12-2946-92F2-CC4EBAC012BA}" dt="2024-05-22T16:16:55.672" v="112" actId="20577"/>
          <ac:spMkLst>
            <pc:docMk/>
            <pc:sldMk cId="578390593" sldId="264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9FD3562A-CC12-2946-92F2-CC4EBAC012BA}" dt="2024-05-22T16:14:25.114" v="4"/>
        <pc:sldMasterMkLst>
          <pc:docMk/>
          <pc:sldMasterMk cId="2791623246" sldId="2147483648"/>
        </pc:sldMasterMkLst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2249366788" sldId="2147483649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850954180" sldId="2147483650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766493036" sldId="2147483651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918189300" sldId="2147483652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3716536150" sldId="2147483653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3767144159" sldId="2147483654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3282773821" sldId="2147483655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2446298434" sldId="2147483656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2347906161" sldId="2147483657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538644399" sldId="2147483658"/>
          </pc:sldLayoutMkLst>
        </pc:sldLayoutChg>
        <pc:sldLayoutChg chg="setBg">
          <pc:chgData name="Niloofar Hosseini" userId="eb3e3110-2622-43cd-88f0-a4c46bd91734" providerId="ADAL" clId="{9FD3562A-CC12-2946-92F2-CC4EBAC012BA}" dt="2024-05-22T16:14:25.114" v="4"/>
          <pc:sldLayoutMkLst>
            <pc:docMk/>
            <pc:sldMasterMk cId="2791623246" sldId="2147483648"/>
            <pc:sldLayoutMk cId="13111151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14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070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40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18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937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38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651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163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483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01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33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D234E-275C-46C1-ABD6-5E09A94FBEAA}" type="datetimeFigureOut">
              <a:rPr lang="de-DE" smtClean="0"/>
              <a:t>30.04.2025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0973-059F-4B17-8999-C521AD86B0E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2919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993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4519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465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15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قدوسی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قدوسی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2885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154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پادشاهی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پادشاهی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576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2731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دوستت دارم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دوستت دارم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8390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de-DE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6841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14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2019-08-28T16:44:48Z</dcterms:created>
  <dcterms:modified xsi:type="dcterms:W3CDTF">2025-04-30T14:12:24Z</dcterms:modified>
</cp:coreProperties>
</file>