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261" r:id="rId2"/>
    <p:sldId id="257" r:id="rId3"/>
    <p:sldId id="264" r:id="rId4"/>
    <p:sldId id="263" r:id="rId5"/>
    <p:sldId id="262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1444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564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8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313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7644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242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31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489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368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05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728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099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982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948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812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2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979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35083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4711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6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123290" y="51371"/>
            <a:ext cx="11948845" cy="67192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هللویاه ، هللویاه</a:t>
            </a: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هللویاه ، هللویاه</a:t>
            </a: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sym typeface="Times New Roman"/>
              </a:rPr>
              <a:t>هللویاه ، هللویاه</a:t>
            </a: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خداوند من زنده است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123290" y="51371"/>
            <a:ext cx="11948845" cy="67192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هللویاه ، هللویاه</a:t>
            </a: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هللویاه ، هللویاه</a:t>
            </a: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sym typeface="Times New Roman"/>
              </a:rPr>
              <a:t>هللویاه ، هللویاه</a:t>
            </a: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خداوندم برخاسته است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58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123290" y="51371"/>
            <a:ext cx="11948845" cy="67192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خداوند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ملجاى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من</a:t>
            </a: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است</a:t>
            </a:r>
            <a:endParaRPr lang="fa-IR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آرى</a:t>
            </a: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</a:t>
            </a: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من</a:t>
            </a: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است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سرايم</a:t>
            </a: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هـلـلـوياه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557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123290" y="51371"/>
            <a:ext cx="11948845" cy="67192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خداوند پناه من است</a:t>
            </a: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صخره من است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سرايم</a:t>
            </a:r>
            <a:r>
              <a:rPr lang="fa-I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هـلـلـوياه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620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644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46</Words>
  <Application>Microsoft Office PowerPoint</Application>
  <PresentationFormat>Widescreen</PresentationFormat>
  <Paragraphs>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 Light</vt:lpstr>
      <vt:lpstr>Century 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7</cp:revision>
  <dcterms:modified xsi:type="dcterms:W3CDTF">2025-04-30T14:11:12Z</dcterms:modified>
</cp:coreProperties>
</file>