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38" y="-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7C755DD-1B0C-AD44-8B38-E99E528F7297}"/>
    <pc:docChg chg="modSld modMainMaster">
      <pc:chgData name="Niloofar Hosseini" userId="eb3e3110-2622-43cd-88f0-a4c46bd91734" providerId="ADAL" clId="{07C755DD-1B0C-AD44-8B38-E99E528F7297}" dt="2024-05-23T09:37:30.033" v="108" actId="403"/>
      <pc:docMkLst>
        <pc:docMk/>
      </pc:docMkLst>
      <pc:sldChg chg="addSp modSp mod setBg">
        <pc:chgData name="Niloofar Hosseini" userId="eb3e3110-2622-43cd-88f0-a4c46bd91734" providerId="ADAL" clId="{07C755DD-1B0C-AD44-8B38-E99E528F7297}" dt="2024-05-23T09:37:30.033" v="108" actId="403"/>
        <pc:sldMkLst>
          <pc:docMk/>
          <pc:sldMk cId="3621802659" sldId="256"/>
        </pc:sldMkLst>
        <pc:spChg chg="add mod">
          <ac:chgData name="Niloofar Hosseini" userId="eb3e3110-2622-43cd-88f0-a4c46bd91734" providerId="ADAL" clId="{07C755DD-1B0C-AD44-8B38-E99E528F7297}" dt="2024-05-23T09:36:19.059" v="52" actId="20577"/>
          <ac:spMkLst>
            <pc:docMk/>
            <pc:sldMk cId="3621802659" sldId="256"/>
            <ac:spMk id="2" creationId="{6B95ECEA-880D-8D17-939F-123519250689}"/>
          </ac:spMkLst>
        </pc:spChg>
        <pc:spChg chg="mod">
          <ac:chgData name="Niloofar Hosseini" userId="eb3e3110-2622-43cd-88f0-a4c46bd91734" providerId="ADAL" clId="{07C755DD-1B0C-AD44-8B38-E99E528F7297}" dt="2024-05-23T09:37:30.033" v="108" actId="403"/>
          <ac:spMkLst>
            <pc:docMk/>
            <pc:sldMk cId="3621802659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7C755DD-1B0C-AD44-8B38-E99E528F7297}" dt="2024-05-23T09:36:05.322" v="48"/>
        <pc:sldMkLst>
          <pc:docMk/>
          <pc:sldMk cId="2371815271" sldId="257"/>
        </pc:sldMkLst>
      </pc:sldChg>
      <pc:sldChg chg="setBg">
        <pc:chgData name="Niloofar Hosseini" userId="eb3e3110-2622-43cd-88f0-a4c46bd91734" providerId="ADAL" clId="{07C755DD-1B0C-AD44-8B38-E99E528F7297}" dt="2024-05-23T09:36:02.005" v="46"/>
        <pc:sldMkLst>
          <pc:docMk/>
          <pc:sldMk cId="4160837794" sldId="258"/>
        </pc:sldMkLst>
      </pc:sldChg>
      <pc:sldMasterChg chg="setBg modSldLayout">
        <pc:chgData name="Niloofar Hosseini" userId="eb3e3110-2622-43cd-88f0-a4c46bd91734" providerId="ADAL" clId="{07C755DD-1B0C-AD44-8B38-E99E528F7297}" dt="2024-05-23T09:35:56.497" v="44"/>
        <pc:sldMasterMkLst>
          <pc:docMk/>
          <pc:sldMasterMk cId="1036015104" sldId="2147483648"/>
        </pc:sldMasterMkLst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1514969120" sldId="2147483649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1127363280" sldId="2147483650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876589780" sldId="2147483651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3308115033" sldId="2147483652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1251652201" sldId="2147483653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1821649906" sldId="2147483654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2402878211" sldId="2147483655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2125915165" sldId="2147483656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4015632439" sldId="2147483657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3748909409" sldId="2147483658"/>
          </pc:sldLayoutMkLst>
        </pc:sldLayoutChg>
        <pc:sldLayoutChg chg="setBg">
          <pc:chgData name="Niloofar Hosseini" userId="eb3e3110-2622-43cd-88f0-a4c46bd91734" providerId="ADAL" clId="{07C755DD-1B0C-AD44-8B38-E99E528F7297}" dt="2024-05-23T09:35:56.497" v="44"/>
          <pc:sldLayoutMkLst>
            <pc:docMk/>
            <pc:sldMasterMk cId="1036015104" sldId="2147483648"/>
            <pc:sldLayoutMk cId="4132457204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C111E-21CC-4FD7-9D64-23BABBB7439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99B3-303E-44BD-81B6-C6F294F44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25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3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10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299B3-303E-44BD-81B6-C6F294F4403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4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4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6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9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81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4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0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0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BD47-FB45-411B-88B4-EA9590EFE98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A47F-4E81-4D71-A427-54F253B73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63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083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84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95ECEA-880D-8D17-939F-123519250689}"/>
              </a:ext>
            </a:extLst>
          </p:cNvPr>
          <p:cNvSpPr/>
          <p:nvPr/>
        </p:nvSpPr>
        <p:spPr>
          <a:xfrm>
            <a:off x="6003634" y="88984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180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81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6</Words>
  <Application>Microsoft Office PowerPoint</Application>
  <PresentationFormat>Widescreen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2018-08-24T07:50:12Z</dcterms:created>
  <dcterms:modified xsi:type="dcterms:W3CDTF">2025-04-30T14:08:43Z</dcterms:modified>
</cp:coreProperties>
</file>