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83E2D46-7D7D-9944-B39D-43A351AABBD6}"/>
    <pc:docChg chg="addSld delSld modSld sldOrd modMainMaster">
      <pc:chgData name="Niloofar Hosseini" userId="eb3e3110-2622-43cd-88f0-a4c46bd91734" providerId="ADAL" clId="{683E2D46-7D7D-9944-B39D-43A351AABBD6}" dt="2024-06-18T09:47:55.178" v="233" actId="404"/>
      <pc:docMkLst>
        <pc:docMk/>
      </pc:docMkLst>
      <pc:sldChg chg="addSp delSp modSp mod setBg">
        <pc:chgData name="Niloofar Hosseini" userId="eb3e3110-2622-43cd-88f0-a4c46bd91734" providerId="ADAL" clId="{683E2D46-7D7D-9944-B39D-43A351AABBD6}" dt="2024-06-18T09:47:51.769" v="232" actId="404"/>
        <pc:sldMkLst>
          <pc:docMk/>
          <pc:sldMk cId="3556265664" sldId="256"/>
        </pc:sldMkLst>
        <pc:spChg chg="add del mod">
          <ac:chgData name="Niloofar Hosseini" userId="eb3e3110-2622-43cd-88f0-a4c46bd91734" providerId="ADAL" clId="{683E2D46-7D7D-9944-B39D-43A351AABBD6}" dt="2024-06-18T09:44:15.768" v="80"/>
          <ac:spMkLst>
            <pc:docMk/>
            <pc:sldMk cId="3556265664" sldId="256"/>
            <ac:spMk id="2" creationId="{F67510A8-C044-04C4-34F7-33ACB1DDDEF6}"/>
          </ac:spMkLst>
        </pc:spChg>
        <pc:spChg chg="mod">
          <ac:chgData name="Niloofar Hosseini" userId="eb3e3110-2622-43cd-88f0-a4c46bd91734" providerId="ADAL" clId="{683E2D46-7D7D-9944-B39D-43A351AABBD6}" dt="2024-06-18T09:47:51.769" v="232" actId="404"/>
          <ac:spMkLst>
            <pc:docMk/>
            <pc:sldMk cId="3556265664" sldId="256"/>
            <ac:spMk id="5" creationId="{5F6161C1-65C0-4F37-9706-ED7C44027806}"/>
          </ac:spMkLst>
        </pc:spChg>
      </pc:sldChg>
      <pc:sldChg chg="del">
        <pc:chgData name="Niloofar Hosseini" userId="eb3e3110-2622-43cd-88f0-a4c46bd91734" providerId="ADAL" clId="{683E2D46-7D7D-9944-B39D-43A351AABBD6}" dt="2024-06-18T09:44:20.510" v="81" actId="2696"/>
        <pc:sldMkLst>
          <pc:docMk/>
          <pc:sldMk cId="2416861667" sldId="257"/>
        </pc:sldMkLst>
      </pc:sldChg>
      <pc:sldChg chg="setBg">
        <pc:chgData name="Niloofar Hosseini" userId="eb3e3110-2622-43cd-88f0-a4c46bd91734" providerId="ADAL" clId="{683E2D46-7D7D-9944-B39D-43A351AABBD6}" dt="2024-06-18T09:42:37.204" v="24"/>
        <pc:sldMkLst>
          <pc:docMk/>
          <pc:sldMk cId="2023576768" sldId="258"/>
        </pc:sldMkLst>
      </pc:sldChg>
      <pc:sldChg chg="setBg">
        <pc:chgData name="Niloofar Hosseini" userId="eb3e3110-2622-43cd-88f0-a4c46bd91734" providerId="ADAL" clId="{683E2D46-7D7D-9944-B39D-43A351AABBD6}" dt="2024-06-18T09:42:17.228" v="22"/>
        <pc:sldMkLst>
          <pc:docMk/>
          <pc:sldMk cId="3729182023" sldId="259"/>
        </pc:sldMkLst>
      </pc:sldChg>
      <pc:sldChg chg="modSp add mod">
        <pc:chgData name="Niloofar Hosseini" userId="eb3e3110-2622-43cd-88f0-a4c46bd91734" providerId="ADAL" clId="{683E2D46-7D7D-9944-B39D-43A351AABBD6}" dt="2024-06-18T09:47:55.178" v="233" actId="404"/>
        <pc:sldMkLst>
          <pc:docMk/>
          <pc:sldMk cId="1204689490" sldId="260"/>
        </pc:sldMkLst>
        <pc:spChg chg="mod">
          <ac:chgData name="Niloofar Hosseini" userId="eb3e3110-2622-43cd-88f0-a4c46bd91734" providerId="ADAL" clId="{683E2D46-7D7D-9944-B39D-43A351AABBD6}" dt="2024-06-18T09:47:55.178" v="233" actId="404"/>
          <ac:spMkLst>
            <pc:docMk/>
            <pc:sldMk cId="1204689490" sldId="260"/>
            <ac:spMk id="5" creationId="{5F6161C1-65C0-4F37-9706-ED7C44027806}"/>
          </ac:spMkLst>
        </pc:spChg>
      </pc:sldChg>
      <pc:sldChg chg="modSp add mod ord">
        <pc:chgData name="Niloofar Hosseini" userId="eb3e3110-2622-43cd-88f0-a4c46bd91734" providerId="ADAL" clId="{683E2D46-7D7D-9944-B39D-43A351AABBD6}" dt="2024-06-18T09:47:38.252" v="230" actId="403"/>
        <pc:sldMkLst>
          <pc:docMk/>
          <pc:sldMk cId="4063896736" sldId="261"/>
        </pc:sldMkLst>
        <pc:spChg chg="mod">
          <ac:chgData name="Niloofar Hosseini" userId="eb3e3110-2622-43cd-88f0-a4c46bd91734" providerId="ADAL" clId="{683E2D46-7D7D-9944-B39D-43A351AABBD6}" dt="2024-06-18T09:47:38.252" v="230" actId="403"/>
          <ac:spMkLst>
            <pc:docMk/>
            <pc:sldMk cId="4063896736" sldId="261"/>
            <ac:spMk id="5" creationId="{5F6161C1-65C0-4F37-9706-ED7C44027806}"/>
          </ac:spMkLst>
        </pc:spChg>
      </pc:sldChg>
      <pc:sldMasterChg chg="setBg modSldLayout">
        <pc:chgData name="Niloofar Hosseini" userId="eb3e3110-2622-43cd-88f0-a4c46bd91734" providerId="ADAL" clId="{683E2D46-7D7D-9944-B39D-43A351AABBD6}" dt="2024-06-18T09:42:11.331" v="20"/>
        <pc:sldMasterMkLst>
          <pc:docMk/>
          <pc:sldMasterMk cId="2020186706" sldId="2147483648"/>
        </pc:sldMasterMkLst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350293025" sldId="2147483649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4223847697" sldId="2147483650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922831251" sldId="2147483651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2351771054" sldId="2147483652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455273944" sldId="2147483653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501592740" sldId="2147483654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223424602" sldId="2147483655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139894081" sldId="2147483656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3791198021" sldId="2147483657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4179130979" sldId="2147483658"/>
          </pc:sldLayoutMkLst>
        </pc:sldLayoutChg>
        <pc:sldLayoutChg chg="setBg">
          <pc:chgData name="Niloofar Hosseini" userId="eb3e3110-2622-43cd-88f0-a4c46bd91734" providerId="ADAL" clId="{683E2D46-7D7D-9944-B39D-43A351AABBD6}" dt="2024-06-18T09:42:11.331" v="20"/>
          <pc:sldLayoutMkLst>
            <pc:docMk/>
            <pc:sldMasterMk cId="2020186706" sldId="2147483648"/>
            <pc:sldLayoutMk cId="417311531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0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87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55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97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04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82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77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22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95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02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6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06B4-88A7-4FD8-BE25-BF388AA4F8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994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18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6161C1-65C0-4F37-9706-ED7C44027806}"/>
              </a:ext>
            </a:extLst>
          </p:cNvPr>
          <p:cNvSpPr/>
          <p:nvPr/>
        </p:nvSpPr>
        <p:spPr>
          <a:xfrm>
            <a:off x="1" y="0"/>
            <a:ext cx="12192000" cy="719472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قوت و جلال ، حمد و سپاس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626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6161C1-65C0-4F37-9706-ED7C44027806}"/>
              </a:ext>
            </a:extLst>
          </p:cNvPr>
          <p:cNvSpPr/>
          <p:nvPr/>
        </p:nvSpPr>
        <p:spPr>
          <a:xfrm>
            <a:off x="1" y="0"/>
            <a:ext cx="12192000" cy="719472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تسبیحت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خوانیم خدای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آسِمانی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468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6161C1-65C0-4F37-9706-ED7C44027806}"/>
              </a:ext>
            </a:extLst>
          </p:cNvPr>
          <p:cNvSpPr/>
          <p:nvPr/>
        </p:nvSpPr>
        <p:spPr>
          <a:xfrm>
            <a:off x="1" y="0"/>
            <a:ext cx="12192000" cy="710239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قدیر قادر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مطلق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نامت مبارک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چون خداوند ما مسیحا سلطنت می کند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389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357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31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2020-10-13T16:39:41Z</dcterms:created>
  <dcterms:modified xsi:type="dcterms:W3CDTF">2025-04-30T14:05:56Z</dcterms:modified>
</cp:coreProperties>
</file>