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1" r:id="rId2"/>
    <p:sldId id="262" r:id="rId3"/>
    <p:sldId id="264" r:id="rId4"/>
    <p:sldId id="263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7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6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EC632-A9EB-7144-97BA-008896BE4CDC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0952A-C2F2-0F43-98F8-E688F49E6D9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037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6739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913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165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611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4572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073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836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550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087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8318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844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121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41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475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0465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1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891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FECC4-06C1-B345-8322-90CE9B61C15B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581959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70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381E4-461B-5947-AE77-184AD7486171}"/>
              </a:ext>
            </a:extLst>
          </p:cNvPr>
          <p:cNvSpPr/>
          <p:nvPr/>
        </p:nvSpPr>
        <p:spPr>
          <a:xfrm>
            <a:off x="0" y="0"/>
            <a:ext cx="12191999" cy="69076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ar-SA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قدوس مرا لمس نما</a:t>
            </a:r>
            <a:endParaRPr lang="en-GB" sz="5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ar-SA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قادر لمسم نما</a:t>
            </a:r>
            <a:endParaRPr lang="en-GB" sz="5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ar-SA" sz="5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بارهایم</a:t>
            </a:r>
            <a:r>
              <a:rPr lang="ar-SA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را از </a:t>
            </a:r>
            <a:r>
              <a:rPr lang="ar-SA" sz="5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دوشم</a:t>
            </a:r>
            <a:r>
              <a:rPr lang="ar-SA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تو </a:t>
            </a:r>
            <a:r>
              <a:rPr lang="ar-SA" sz="5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بردار</a:t>
            </a:r>
            <a:endParaRPr lang="en-US" sz="5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381E4-461B-5947-AE77-184AD7486171}"/>
              </a:ext>
            </a:extLst>
          </p:cNvPr>
          <p:cNvSpPr/>
          <p:nvPr/>
        </p:nvSpPr>
        <p:spPr>
          <a:xfrm>
            <a:off x="0" y="0"/>
            <a:ext cx="12191999" cy="68264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بردار زنجیرها 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از دست و پاهایم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تا تو را پرستم ، تا تو را </a:t>
            </a:r>
            <a:r>
              <a:rPr lang="fa-IR" sz="5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ستایم</a:t>
            </a:r>
            <a:endParaRPr lang="en-US" sz="5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2608C6-3230-9243-BB7B-E25503B9EDAD}"/>
              </a:ext>
            </a:extLst>
          </p:cNvPr>
          <p:cNvSpPr/>
          <p:nvPr/>
        </p:nvSpPr>
        <p:spPr>
          <a:xfrm>
            <a:off x="6003635" y="1565028"/>
            <a:ext cx="184730" cy="11848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endParaRPr lang="en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825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381E4-461B-5947-AE77-184AD7486171}"/>
              </a:ext>
            </a:extLst>
          </p:cNvPr>
          <p:cNvSpPr/>
          <p:nvPr/>
        </p:nvSpPr>
        <p:spPr>
          <a:xfrm>
            <a:off x="0" y="0"/>
            <a:ext cx="12191999" cy="68264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در نام </a:t>
            </a:r>
            <a:r>
              <a:rPr lang="fa-IR" sz="5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قدوست</a:t>
            </a:r>
            <a:r>
              <a:rPr lang="fa-IR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آزادی دارم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تا تو را پرستم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تا تو را </a:t>
            </a:r>
            <a:r>
              <a:rPr lang="fa-IR" sz="5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ستایم</a:t>
            </a:r>
            <a:endParaRPr lang="en-US" sz="5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ar-SA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2608C6-3230-9243-BB7B-E25503B9EDAD}"/>
              </a:ext>
            </a:extLst>
          </p:cNvPr>
          <p:cNvSpPr/>
          <p:nvPr/>
        </p:nvSpPr>
        <p:spPr>
          <a:xfrm>
            <a:off x="6003635" y="1565028"/>
            <a:ext cx="184730" cy="11848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endParaRPr lang="en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795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381E4-461B-5947-AE77-184AD7486171}"/>
              </a:ext>
            </a:extLst>
          </p:cNvPr>
          <p:cNvSpPr/>
          <p:nvPr/>
        </p:nvSpPr>
        <p:spPr>
          <a:xfrm>
            <a:off x="0" y="0"/>
            <a:ext cx="12191999" cy="68264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آزادم 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من آزادم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من آزادم در عیسی</a:t>
            </a:r>
            <a:endParaRPr lang="en-US" sz="5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ar-SA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2608C6-3230-9243-BB7B-E25503B9EDAD}"/>
              </a:ext>
            </a:extLst>
          </p:cNvPr>
          <p:cNvSpPr/>
          <p:nvPr/>
        </p:nvSpPr>
        <p:spPr>
          <a:xfrm>
            <a:off x="6003635" y="1565028"/>
            <a:ext cx="184730" cy="11848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endParaRPr lang="en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211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50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48</Words>
  <Application>Microsoft Office PowerPoint</Application>
  <PresentationFormat>Widescreen</PresentationFormat>
  <Paragraphs>16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2022-02-15T16:48:17Z</dcterms:created>
  <dcterms:modified xsi:type="dcterms:W3CDTF">2025-04-30T14:05:16Z</dcterms:modified>
</cp:coreProperties>
</file>