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15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90" y="-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63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637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46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926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7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149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0440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178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74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877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3708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EEC2-28E7-AE40-9F69-D278015548D0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9065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1856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 قطره باران روح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دل صخره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چکد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بخشد طراوتی تازه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خدا به داد من می رسد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494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 قطره باران روح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دل صخره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چکد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همچون باران بهاری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حضورش حیاتی نو بخشد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32482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73573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شکرت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تسلیم توست این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تقدیم توست این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34506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شنوم ، قطره قطره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باران حضورت  را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دل صخره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می شنوم ، قطره قطره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روح تو را از دل صخره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1426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73573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شکرت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تسلیم توست این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تقدیم توست این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5215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48912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111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2022-04-04T13:15:12Z</dcterms:created>
  <dcterms:modified xsi:type="dcterms:W3CDTF">2025-04-30T14:04:01Z</dcterms:modified>
</cp:coreProperties>
</file>