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0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57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232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122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2188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6302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5409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74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7649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4249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6396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1061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C2673-50A2-B34C-826B-5C16032FF23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186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C2673-50A2-B34C-826B-5C16032FF23E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D755-28E2-A845-8DED-42EFFE5213D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63432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078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838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73509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قلب من دست توست جانم سرمست توست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 اسیر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دنیام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آزادیم دست توست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44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6943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وقتی یار ندارم تو هستی یار من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وقتی من بیمارم تویی درمان من</a:t>
            </a:r>
          </a:p>
          <a:p>
            <a:pPr algn="ctr" rtl="1">
              <a:lnSpc>
                <a:spcPct val="20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525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6943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عیسی میدونی به عشقت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اسیرم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اگر نباشی بی تو من می میرم</a:t>
            </a:r>
          </a:p>
          <a:p>
            <a:pPr algn="ctr" rtl="1">
              <a:lnSpc>
                <a:spcPct val="20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502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71894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عیسی ای عیسی خداوند و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هستی سرور و تو هستی نجات من</a:t>
            </a:r>
          </a:p>
          <a:p>
            <a:pPr algn="ctr" rtl="1">
              <a:lnSpc>
                <a:spcPct val="200000"/>
              </a:lnSpc>
            </a:pPr>
            <a:endParaRPr lang="fa-IR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214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73509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 روم در دعا در حضور خدا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مهر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عظیمش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گوید فرزند بیا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505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444115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 شادی می خواهی ، من شادی آوردم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برکت و قوت بهر تو آوردم</a:t>
            </a: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801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6943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فیض عجیب او ، آرام جان من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عیسی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صلیبت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فخر است و تاج من</a:t>
            </a:r>
          </a:p>
          <a:p>
            <a:pPr algn="ctr" rtl="1">
              <a:lnSpc>
                <a:spcPct val="20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1379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3C9987-D272-6846-AEB2-B4EB73957506}"/>
              </a:ext>
            </a:extLst>
          </p:cNvPr>
          <p:cNvSpPr/>
          <p:nvPr/>
        </p:nvSpPr>
        <p:spPr>
          <a:xfrm>
            <a:off x="0" y="0"/>
            <a:ext cx="12192000" cy="71894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عیسی ای عیسی خداوند و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هستی سرور و تو هستی نجات من</a:t>
            </a:r>
          </a:p>
          <a:p>
            <a:pPr algn="ctr" rtl="1">
              <a:lnSpc>
                <a:spcPct val="200000"/>
              </a:lnSpc>
            </a:pPr>
            <a:endParaRPr lang="fa-IR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8458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113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2022-04-06T16:04:37Z</dcterms:created>
  <dcterms:modified xsi:type="dcterms:W3CDTF">2025-04-29T11:10:41Z</dcterms:modified>
</cp:coreProperties>
</file>