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57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32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122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188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302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409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4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649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24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6396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061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186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C2673-50A2-B34C-826B-5C16032FF23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3432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078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38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350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 من دست توست جانم سرمست توست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اسیر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دنیام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آزادیم دست توست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44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یار ندارم تو هستی یار من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من بیمارم تویی درمان من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525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میدونی به عشقت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اسیرم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اگر نباشی بی تو من می میرم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502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189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ای عیسی خداوند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هستی سرور و تو هستی نجات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214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350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روم در دعا در حضور خدا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مهر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گوید فرزند بیا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505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44411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شادی می خواهی ، من شادی آوردم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برکت و قوت بهر تو آوردم</a:t>
            </a: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801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 عجیب او ، آرام جان من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صلیبت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فخر است و تاج من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137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189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ای عیسی خداوند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هستی سرور و تو هستی نجات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845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113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2022-04-06T16:04:37Z</dcterms:created>
  <dcterms:modified xsi:type="dcterms:W3CDTF">2025-04-29T11:10:41Z</dcterms:modified>
</cp:coreProperties>
</file>