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198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331" y="-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B25A-06C4-C546-A26C-B29E59A3196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53789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B25A-06C4-C546-A26C-B29E59A3196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5242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B25A-06C4-C546-A26C-B29E59A3196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9199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B25A-06C4-C546-A26C-B29E59A3196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19231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B25A-06C4-C546-A26C-B29E59A3196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34413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B25A-06C4-C546-A26C-B29E59A3196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2789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B25A-06C4-C546-A26C-B29E59A3196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26183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B25A-06C4-C546-A26C-B29E59A3196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17198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B25A-06C4-C546-A26C-B29E59A3196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66319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B25A-06C4-C546-A26C-B29E59A3196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80769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B25A-06C4-C546-A26C-B29E59A3196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83577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FB25A-06C4-C546-A26C-B29E59A3196E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553923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227491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گرد آیید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ایمانداران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شادان و فیروز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گرد آیید گرد آیید در بیت لحم</a:t>
            </a:r>
          </a:p>
          <a:p>
            <a:pPr algn="ctr" rtl="1">
              <a:lnSpc>
                <a:spcPct val="150000"/>
              </a:lnSpc>
            </a:pP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9700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شاه </a:t>
            </a: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ملائک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گشته مولود امروز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3295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91695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آیید او را پرستیم آیید او را پرستیم</a:t>
            </a: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آیید او را پرستیم ، مسیح عیسی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62240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227491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جمله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ملائک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 شادی سرائید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کل کائنات ، تسبیح بخوانید</a:t>
            </a:r>
          </a:p>
          <a:p>
            <a:pPr algn="ctr" rtl="1">
              <a:lnSpc>
                <a:spcPct val="150000"/>
              </a:lnSpc>
            </a:pP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84529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9700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 را مجد باد ، در اعلی </a:t>
            </a: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علیین</a:t>
            </a: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655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91695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آیید او را پرستیم آیید او را پرستیم</a:t>
            </a: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آیید او را پرستیم ، مسیح عیسی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63146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1686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پرستیمت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</a:t>
            </a: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پرستیمت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</a:t>
            </a: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پرستیمت</a:t>
            </a: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57283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74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2021-11-02T17:32:53Z</dcterms:created>
  <dcterms:modified xsi:type="dcterms:W3CDTF">2025-04-30T13:56:29Z</dcterms:modified>
</cp:coreProperties>
</file>