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98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331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5378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5242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9199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1923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34413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2789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2618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1719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6631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8076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8357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FB25A-06C4-C546-A26C-B29E59A3196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55392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22749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گرد آیید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ایمانداران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شادان و فیروز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گرد آیید گرد آیید در بیت لحم</a:t>
            </a: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9700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شاه </a:t>
            </a: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ملائک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گشته مولود امروز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329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9169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آیید او را پرستیم آیید او را پرستیم</a:t>
            </a: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آیید او را پرستیم ، مسیح عیسی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224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22749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جمله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ملائک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شادی سرائید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کل کائنات ، تسبیح بخوانید</a:t>
            </a: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452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9700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 را مجد باد ، در اعلی </a:t>
            </a: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علیین</a:t>
            </a: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65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9169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آیید او را پرستیم آیید او را پرستیم</a:t>
            </a: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آیید او را پرستیم ، مسیح عیسی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3146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1686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پرستیمت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</a:t>
            </a: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پرستیمت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</a:t>
            </a: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پرستیمت</a:t>
            </a: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7283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74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2021-11-02T17:32:53Z</dcterms:created>
  <dcterms:modified xsi:type="dcterms:W3CDTF">2025-04-30T13:56:29Z</dcterms:modified>
</cp:coreProperties>
</file>