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4" r:id="rId4"/>
    <p:sldId id="257" r:id="rId5"/>
    <p:sldId id="265" r:id="rId6"/>
    <p:sldId id="266" r:id="rId7"/>
    <p:sldId id="267" r:id="rId8"/>
    <p:sldId id="268" r:id="rId9"/>
    <p:sldId id="269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585114B-3CB5-C049-83E8-76B54356E8AE}"/>
    <pc:docChg chg="undo custSel addSld delSld modSld sldOrd modMainMaster">
      <pc:chgData name="Niloofar Hosseini" userId="eb3e3110-2622-43cd-88f0-a4c46bd91734" providerId="ADAL" clId="{9585114B-3CB5-C049-83E8-76B54356E8AE}" dt="2024-05-21T15:59:37.089" v="237" actId="403"/>
      <pc:docMkLst>
        <pc:docMk/>
      </pc:docMkLst>
      <pc:sldChg chg="addSp delSp modSp mod setBg">
        <pc:chgData name="Niloofar Hosseini" userId="eb3e3110-2622-43cd-88f0-a4c46bd91734" providerId="ADAL" clId="{9585114B-3CB5-C049-83E8-76B54356E8AE}" dt="2024-05-21T15:56:43.534" v="129" actId="255"/>
        <pc:sldMkLst>
          <pc:docMk/>
          <pc:sldMk cId="237855959" sldId="256"/>
        </pc:sldMkLst>
        <pc:spChg chg="add del mod">
          <ac:chgData name="Niloofar Hosseini" userId="eb3e3110-2622-43cd-88f0-a4c46bd91734" providerId="ADAL" clId="{9585114B-3CB5-C049-83E8-76B54356E8AE}" dt="2024-05-21T15:56:12.621" v="120"/>
          <ac:spMkLst>
            <pc:docMk/>
            <pc:sldMk cId="237855959" sldId="256"/>
            <ac:spMk id="2" creationId="{34047A6B-8AA6-F97F-2B52-6AB890BAE529}"/>
          </ac:spMkLst>
        </pc:spChg>
        <pc:spChg chg="mod">
          <ac:chgData name="Niloofar Hosseini" userId="eb3e3110-2622-43cd-88f0-a4c46bd91734" providerId="ADAL" clId="{9585114B-3CB5-C049-83E8-76B54356E8AE}" dt="2024-05-21T15:56:43.534" v="129" actId="255"/>
          <ac:spMkLst>
            <pc:docMk/>
            <pc:sldMk cId="23785595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585114B-3CB5-C049-83E8-76B54356E8AE}" dt="2024-05-21T15:58:05.464" v="210" actId="20577"/>
        <pc:sldMkLst>
          <pc:docMk/>
          <pc:sldMk cId="605427944" sldId="257"/>
        </pc:sldMkLst>
        <pc:spChg chg="mod">
          <ac:chgData name="Niloofar Hosseini" userId="eb3e3110-2622-43cd-88f0-a4c46bd91734" providerId="ADAL" clId="{9585114B-3CB5-C049-83E8-76B54356E8AE}" dt="2024-05-21T15:58:05.464" v="210" actId="20577"/>
          <ac:spMkLst>
            <pc:docMk/>
            <pc:sldMk cId="60542794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585114B-3CB5-C049-83E8-76B54356E8AE}" dt="2024-05-21T15:58:46.429" v="214" actId="2696"/>
        <pc:sldMkLst>
          <pc:docMk/>
          <pc:sldMk cId="3502220414" sldId="258"/>
        </pc:sldMkLst>
      </pc:sldChg>
      <pc:sldChg chg="modSp mod">
        <pc:chgData name="Niloofar Hosseini" userId="eb3e3110-2622-43cd-88f0-a4c46bd91734" providerId="ADAL" clId="{9585114B-3CB5-C049-83E8-76B54356E8AE}" dt="2024-05-21T15:59:37.089" v="237" actId="403"/>
        <pc:sldMkLst>
          <pc:docMk/>
          <pc:sldMk cId="2413362835" sldId="259"/>
        </pc:sldMkLst>
        <pc:spChg chg="mod">
          <ac:chgData name="Niloofar Hosseini" userId="eb3e3110-2622-43cd-88f0-a4c46bd91734" providerId="ADAL" clId="{9585114B-3CB5-C049-83E8-76B54356E8AE}" dt="2024-05-21T15:59:37.089" v="237" actId="403"/>
          <ac:spMkLst>
            <pc:docMk/>
            <pc:sldMk cId="2413362835" sldId="259"/>
            <ac:spMk id="4" creationId="{00000000-0000-0000-0000-000000000000}"/>
          </ac:spMkLst>
        </pc:spChg>
      </pc:sldChg>
      <pc:sldChg chg="del setBg">
        <pc:chgData name="Niloofar Hosseini" userId="eb3e3110-2622-43cd-88f0-a4c46bd91734" providerId="ADAL" clId="{9585114B-3CB5-C049-83E8-76B54356E8AE}" dt="2024-05-21T15:56:35.494" v="128" actId="2696"/>
        <pc:sldMkLst>
          <pc:docMk/>
          <pc:sldMk cId="1247126775" sldId="260"/>
        </pc:sldMkLst>
      </pc:sldChg>
      <pc:sldChg chg="setBg">
        <pc:chgData name="Niloofar Hosseini" userId="eb3e3110-2622-43cd-88f0-a4c46bd91734" providerId="ADAL" clId="{9585114B-3CB5-C049-83E8-76B54356E8AE}" dt="2024-05-21T15:56:31.762" v="125"/>
        <pc:sldMkLst>
          <pc:docMk/>
          <pc:sldMk cId="3163823804" sldId="261"/>
        </pc:sldMkLst>
      </pc:sldChg>
      <pc:sldChg chg="add ord">
        <pc:chgData name="Niloofar Hosseini" userId="eb3e3110-2622-43cd-88f0-a4c46bd91734" providerId="ADAL" clId="{9585114B-3CB5-C049-83E8-76B54356E8AE}" dt="2024-05-21T15:56:34.576" v="127" actId="20578"/>
        <pc:sldMkLst>
          <pc:docMk/>
          <pc:sldMk cId="3699844769" sldId="262"/>
        </pc:sldMkLst>
      </pc:sldChg>
      <pc:sldChg chg="modSp add mod">
        <pc:chgData name="Niloofar Hosseini" userId="eb3e3110-2622-43cd-88f0-a4c46bd91734" providerId="ADAL" clId="{9585114B-3CB5-C049-83E8-76B54356E8AE}" dt="2024-05-21T15:58:39.567" v="213" actId="20577"/>
        <pc:sldMkLst>
          <pc:docMk/>
          <pc:sldMk cId="565346858" sldId="263"/>
        </pc:sldMkLst>
        <pc:spChg chg="mod">
          <ac:chgData name="Niloofar Hosseini" userId="eb3e3110-2622-43cd-88f0-a4c46bd91734" providerId="ADAL" clId="{9585114B-3CB5-C049-83E8-76B54356E8AE}" dt="2024-05-21T15:58:39.567" v="213" actId="20577"/>
          <ac:spMkLst>
            <pc:docMk/>
            <pc:sldMk cId="565346858" sldId="263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585114B-3CB5-C049-83E8-76B54356E8AE}" dt="2024-05-21T15:56:24.743" v="123"/>
        <pc:sldMasterMkLst>
          <pc:docMk/>
          <pc:sldMasterMk cId="4208134006" sldId="2147483648"/>
        </pc:sldMasterMkLst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141931779" sldId="2147483649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889104680" sldId="2147483650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150388797" sldId="2147483651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779722891" sldId="2147483652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982107202" sldId="2147483653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1496977165" sldId="2147483654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464123725" sldId="2147483655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80667646" sldId="2147483656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705039158" sldId="2147483657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2794252" sldId="2147483658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554190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9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54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3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44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53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02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82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95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7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30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41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A86D-E428-4C04-B69F-39CEAFCD3EAF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2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82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739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 طوفان آید و جانم ترسان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به تو خواهم دوخت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69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 ترس و ناامیدی در من ساکن 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به تو خواهم دوخت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1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659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جانم در دستان تو است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پناهگاه امنم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است سرود پیروزی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ضعفهایم قوت تویی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42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659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لبهایم وصف تو را سرایند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ناامیدی حمله کند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 نام نیکویت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شادی تو را سرایم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727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69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 ز بار گناه قلبم نالان 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به تو خواهم دوخت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8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69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 گمگشته ز راه ، گیج و حیران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به تو خواهم دوخت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1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659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جانم در دستان تو است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پناهگاه امنم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است سرود پیروزی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ضعفهایم قوت تویی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681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659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لبهایم وصف تو را سرایند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ناامیدی حمله کند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 نام نیکویت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شادی تو را سرایم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603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127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2019-10-17T11:37:43Z</dcterms:created>
  <dcterms:modified xsi:type="dcterms:W3CDTF">2025-04-30T13:55:54Z</dcterms:modified>
</cp:coreProperties>
</file>