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71" r:id="rId4"/>
    <p:sldId id="270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84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003682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9166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2081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165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15682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7836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364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727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458223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46519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683893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A0A74-7B97-384F-B9A3-C8CECABE15FA}" type="datetimeFigureOut">
              <a:rPr lang="en-DE" smtClean="0"/>
              <a:t>04/30/2025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6184F-A9E7-2541-87FD-851FFD671F9C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75772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081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032349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لیکن من در خداوند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شادمان خواهم شد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11204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خدای خویش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وجد خواهم نمود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4409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57540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76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گرچه انجیر شکوفه نیاورد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50662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میوه در موها ، یافت نشود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33336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66062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 حاصل زیتون ضایع گردد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71971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مزرعه ها آذوقه ندهند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463754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456035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 ،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90943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گله ها از آغل منقطع شوند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12057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D94204C-4CFB-2242-B853-C09EC0B20945}"/>
              </a:ext>
            </a:extLst>
          </p:cNvPr>
          <p:cNvSpPr/>
          <p:nvPr/>
        </p:nvSpPr>
        <p:spPr>
          <a:xfrm>
            <a:off x="1" y="0"/>
            <a:ext cx="12192000" cy="331385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رمه ها در طویله ها نباشند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 هللویاه</a:t>
            </a:r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416673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</TotalTime>
  <Words>92</Words>
  <Application>Microsoft Office PowerPoint</Application>
  <PresentationFormat>Widescreen</PresentationFormat>
  <Paragraphs>42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2022-01-26T12:17:12Z</dcterms:created>
  <dcterms:modified xsi:type="dcterms:W3CDTF">2025-04-30T13:49:49Z</dcterms:modified>
</cp:coreProperties>
</file>