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6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4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686D2-8056-389B-AC1E-268E33010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59DF36-EACA-DB4C-D33D-E2948CCDA6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E5FD1B-19EE-8C07-F315-733DF14355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6AC8D-95A2-160B-8729-68C9D74196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250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E9D4C-B5B1-5AE5-9978-9B7FA3DE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CCDE52-CB39-BE34-C30E-6AA5BAC92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F8C1C3-6D79-6789-D02F-195A26EC94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5EA79-EDFE-6660-FCEF-68979124B0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685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938CF-86B9-3215-F0DA-4AB7D50E9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B653D0-C3C3-4F77-3161-DF774407FF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70C0DB-DCE1-EDC0-B49A-0050C7B9E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7BABA-7787-A4AF-66AF-011D9CE38A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5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4B092-772B-0259-D39E-D9DBE295A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265E0-7B2E-BAD4-7225-3FC7E577A7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221234-74B3-EFC1-7641-0C061BE69F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7C1932-1C05-3D8C-8FB1-A0C6243BF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896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1A697-3F76-2058-2826-0758BBDE1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ACDB77-9622-67E7-1A3C-0BDA0626B2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50689D-2EF0-93B7-489E-1465EEAC15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FC4489-5EA0-6B05-0909-99FDC969CE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196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43404-4E38-4D61-E61C-68520E2D4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F02FD8-39A3-7A51-99E4-A02C614DD4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45CA5E-0D1C-CA16-9990-C0080FC4FC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A8BC62-6061-0BDA-41FF-2F1940E256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493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DCBFF-A8AA-2A56-2C40-276A30548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94F547-F2DD-45D7-A721-6152C25CD9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9ADEC7-6A2F-ED75-462F-D160AAF7DE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55ACE6-F7B2-84EE-A9C3-F0FF86EF68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548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 آید طوفانها در خروش دریاها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نامت را می‌خوانم پادشاه قلبم عیسی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tufanha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khorushe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daryaha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7DAF0-F356-4729-6FC2-5A699B65E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7A2F11-27DB-568E-20E2-F72E51FE1643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A5D3E2-BFBA-CB3E-0BAB-AF19DA737C08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خواهم با تو راه روم بر روی موج آبها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کنم تردید من نمی‌کنی دستم رها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rah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moje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abha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tardid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nemikoni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650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F7182-C6FA-F8B0-E3CE-9749DFC37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6978AF3-806D-1857-2F5B-0FDCF618A131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D24600-40BE-49B4-D035-2448165B4611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بخوانی نامم 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گویی ای فرزند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می‌دوم با ایمان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به سمت قله‌ها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bekhani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Midavam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samte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gholleha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95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5CDC4-D852-002A-3232-2D37B04A5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22C140-3D0E-18FD-12F2-600CD625B913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409E07-92BC-DABD-B38D-307632DCE9A4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خواهم چشم عشقت 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تلخی این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ملاقاتم کن ای عیسی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بگذار بینم رویت را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Chesham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talkhiye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donya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Molaghatam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bogzar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861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06A3F-ACF2-B258-0215-B06FC6A66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C941AB-B2B5-7289-C353-0BC6AF1A7102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155061-C91F-450C-3ABB-A6B326EE55B1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چشمانم خیره به نور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دستم در دستان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زمان ترس و شک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همراهم باشی همچو دوست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Cheshmanam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tarso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shak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hamraham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dust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937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355BE-8A6F-DDFD-1128-225CDE467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792C15B-0195-3878-D3C3-487C87EE7668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97B14A-6A20-F3C9-9AB3-957CB982F048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می‌پرستم نامت را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خوانم ای شاه شاهان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دل طوفان مرا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ایمانی نو ببخشا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shahan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dele tufan mara Imani no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bebakhsha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955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8EB6B-2BDB-6C7A-700C-CE0F2B8A8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ABB835-19C4-575D-B902-AA2FAEC44103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D25D54-7A1D-56F8-99C5-91D127529C89}"/>
              </a:ext>
            </a:extLst>
          </p:cNvPr>
          <p:cNvSpPr/>
          <p:nvPr/>
        </p:nvSpPr>
        <p:spPr>
          <a:xfrm>
            <a:off x="0" y="0"/>
            <a:ext cx="12192000" cy="59943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 می‌سرایم تا جان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دانم تو با من هستی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برایم می‌جنگی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پیروزیم بخشی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misarayam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mijangi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14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FC5DD-C440-63D1-E609-7A7F824CE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BC420C-2D9F-2F54-E270-B5B69E4F2F21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A19886-C7EF-DC83-86AA-4E4C2941172E}"/>
              </a:ext>
            </a:extLst>
          </p:cNvPr>
          <p:cNvSpPr/>
          <p:nvPr/>
        </p:nvSpPr>
        <p:spPr>
          <a:xfrm>
            <a:off x="0" y="0"/>
            <a:ext cx="12192000" cy="59943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هللویاه می‌سرایم تا جان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تو امید من هستی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وقت تنگی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همراه من هستی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misarayam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tangi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hamrahe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0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249</Words>
  <Application>Microsoft Office PowerPoint</Application>
  <PresentationFormat>Widescreen</PresentationFormat>
  <Paragraphs>58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15</cp:revision>
  <dcterms:created xsi:type="dcterms:W3CDTF">2018-08-23T12:16:56Z</dcterms:created>
  <dcterms:modified xsi:type="dcterms:W3CDTF">2026-04-15T14:32:40Z</dcterms:modified>
</cp:coreProperties>
</file>