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50"/>
    <p:restoredTop sz="94687"/>
  </p:normalViewPr>
  <p:slideViewPr>
    <p:cSldViewPr snapToGrid="0" snapToObjects="1">
      <p:cViewPr varScale="1">
        <p:scale>
          <a:sx n="95" d="100"/>
          <a:sy n="95" d="100"/>
        </p:scale>
        <p:origin x="18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E7E85-69C7-C24C-B0E3-29CECB60D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00F7E-624B-F147-9976-AFBCDEF81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B3D21-044D-4B48-9129-441AF496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D479D-B670-E24C-AC02-671D6F5E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9F327-6098-3C44-A873-855B3C1EB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002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9B463-7593-0E49-8E94-84C9C799C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CA428-0E71-9541-BA38-F0FC98F6F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5371B-2ABE-114D-AA72-3A22FA28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E047A-ADA4-5043-B954-16B81952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BB285-EBF8-E54F-8ABA-2AC3A900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083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7B366A-48D8-6245-BCB3-C9074F516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A5D65-3724-9641-B986-F079969E6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2EDE2-D96D-5A4F-89AF-AF3AA4C0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C65F9-E3CD-694F-BD69-7543D262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77CB-CB9F-A14F-8B2B-D052D3CEF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084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BF72C-3740-9444-A60C-03C2367D6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647B5-3CAD-B448-9D57-6239F47B1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3AC8-236F-EA44-B782-645568B2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C91EC-6080-EA4C-B7A2-CD75389E8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69ADD-1989-E04A-9F22-311D5F48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769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12E58-1008-2541-B493-E48D4125A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01259-E159-C24E-BC29-4DEE80A66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1F9CE-7996-9245-87D7-DDB2C476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A3148-2EB5-6743-93C0-30BA2EB1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A0E97-BD2E-044F-BFEA-096B4A4D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4485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93ED4-18F0-6B4A-83C2-55E1D3FA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9FF0B-83BA-9C49-A864-930E64B0C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2AA83-1769-3742-82F5-0CAB4DE6A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9D162-1F6E-CC4B-8441-69F758AA6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35ECF-6CF1-1444-805F-F68D24B4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3D996-2C70-8047-BCDE-3222950E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128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2325C-AA40-424F-9ABB-14A34EE9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09F46-1EB6-CF4C-B68D-7E268E945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941BF8-EE5D-5D46-BC8B-A2ED91296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541C44-E677-804B-AD50-565618C7A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84394-8C0D-9442-8DF5-D830B90CB7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16FF2-5D5A-1F41-A189-B85DA46E0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4A26C-497F-CB4B-9FD4-35088F917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A6CB15-697B-4F4B-B67F-E19440BFE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855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43CEB-96B9-024D-B9D3-B64ADFC8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B916F-E9E5-A346-AAB3-C3C5ECBB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B2742B-94F2-6F43-A59A-09883FBC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65016-CABC-DD4E-A2AE-F9A8E8D3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733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CDCDD7-73BE-B44F-89DE-4B786765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F4EC3D-3C8D-E14C-8D2C-37D92052B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1C3A1-8557-D141-8B8F-04038A7F1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754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DB3F4-D6D3-ED4C-9D37-94FE56C0E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C639B-ACA2-5E4C-9ED0-F21AE3B1A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579C20-6B91-DD46-963A-CDFC0A4D7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758CD-38C9-1E4E-9ED5-9636DD0A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5C05A-1C8A-8643-A661-D7EF59A8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71084-9216-D14C-9B07-65A2709ED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671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BAA6-BBC7-3149-8691-D34A0A0D6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E2067A-8C8A-CA45-9D36-6B24D094E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FED66-92BA-0645-B20F-3D4883459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DA0F6-5A24-1648-B86E-DC48BA63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8F5FB-1358-5B4C-9F82-51C7F378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AB319-6DD1-CB49-B494-4E34607E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7703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AA0A5C-F2BC-1B4F-808B-B86143827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69E73-2F59-A740-8C47-AD366AFF5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2D0E3-6165-EA44-9DAF-5EAE8BDD1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5F51-6DB5-234F-B2C9-C5898C78220D}" type="datetimeFigureOut">
              <a:rPr lang="en-DE" smtClean="0"/>
              <a:t>31.03.22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383-0402-DB42-8C31-AF1BE6718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DF4A-62D1-0940-B035-5D94D44D6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642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107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فصل سبز بودن تو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موسم خوب رهایی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فصل خالی شدن از خود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 باران بهار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579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بارش روح تو بر من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 دهد به تار و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پودم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شکوفایی من تو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همه بود و نبودم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867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کویر چو دریا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گرمای سوزان و خشک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بهترین هوای دنیا می شود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408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کویر گلستان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سرسختی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کوبنده‌ی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قطب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دلپذیرترین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بهاران می شود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048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تو موسیقی باران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خزان و فصل پاییز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عاشقم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همیشه 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از ترانه لبریز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313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بهار دلپذیری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شکوفایی گلها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حریر روشن برف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میشینه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درختا</a:t>
            </a: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307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کویر چو دریا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گرمای سوزان و خشک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بهترین هوای دنیا می شود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4056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هر کویر گلستان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سرسختی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کوبنده‌ی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قطب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دلپذیرترین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بهاران می شود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0010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181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2022-03-31T15:51:42Z</dcterms:created>
  <dcterms:modified xsi:type="dcterms:W3CDTF">2022-03-31T16:00:40Z</dcterms:modified>
</cp:coreProperties>
</file>