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106744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7442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6379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3117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8460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5629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238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6166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018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622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485057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235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576203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521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781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835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49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113420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4140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13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301658"/>
            <a:ext cx="12191999" cy="662826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fa-IR" sz="300" b="1" i="0" u="none" strike="noStrik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فيض عظيم مسيحا</a:t>
            </a:r>
            <a:endParaRPr lang="fa-IR" sz="4800" b="1" i="0" u="none" strike="noStrik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نجات داده مرا</a:t>
            </a:r>
            <a:endParaRPr lang="fa-IR" sz="4800" b="1" i="0" u="none" strike="noStrik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سرگردان و كورى بودم</a:t>
            </a:r>
            <a:endParaRPr lang="fa-IR" sz="4800" b="1" i="0" u="none" strike="noStrik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اكنون بينم او ر</a:t>
            </a:r>
            <a:r>
              <a:rPr lang="fa-IR" sz="48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</a:t>
            </a:r>
            <a:endParaRPr lang="ar-SA" sz="4800" b="1" i="0" u="none" strike="noStrik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377072"/>
            <a:ext cx="12191999" cy="6480928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sz="3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زنجيرها پاره شد در نام تو</a:t>
            </a:r>
            <a:endParaRPr lang="fa-IR" sz="48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تويى نجات دهنده ا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 نام تو من آزاد شدم </a:t>
            </a:r>
            <a:endParaRPr lang="fa-IR" sz="48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 مهر تو ، با فيض تو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idx="1"/>
          </p:nvPr>
        </p:nvSpPr>
        <p:spPr>
          <a:xfrm>
            <a:off x="0" y="311085"/>
            <a:ext cx="12191999" cy="654691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sz="3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فيض خدا در آسمان</a:t>
            </a:r>
            <a:endParaRPr lang="fa-IR" sz="48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تابد بر روح و جان</a:t>
            </a:r>
            <a:endParaRPr lang="fa-IR" sz="48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سرود و حمدش سراييد</a:t>
            </a:r>
            <a:endParaRPr lang="fa-IR" sz="48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اين فيض بى كران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386498"/>
            <a:ext cx="12191999" cy="647150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sz="3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زنجيرها پاره شد در نام تو</a:t>
            </a:r>
            <a:endParaRPr lang="fa-IR" sz="48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تويى نجات دهنده ا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 نام تو من آزاد شدم </a:t>
            </a:r>
            <a:endParaRPr lang="fa-IR" sz="48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 مهر تو ، با فيض تو </a:t>
            </a:r>
          </a:p>
        </p:txBody>
      </p:sp>
    </p:spTree>
    <p:extLst>
      <p:ext uri="{BB962C8B-B14F-4D97-AF65-F5344CB8AC3E}">
        <p14:creationId xmlns:p14="http://schemas.microsoft.com/office/powerpoint/2010/main" val="1034536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2127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80</Words>
  <Application>Microsoft Office PowerPoint</Application>
  <PresentationFormat>Widescreen</PresentationFormat>
  <Paragraphs>20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Yalda Mirshekar</cp:lastModifiedBy>
  <cp:revision>3</cp:revision>
  <dcterms:modified xsi:type="dcterms:W3CDTF">2025-04-28T15:06:57Z</dcterms:modified>
</cp:coreProperties>
</file>