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9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773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9E78638-FF80-F147-9C2B-B03D3D79D773}"/>
    <pc:docChg chg="addSld delSld modSld modMainMaster">
      <pc:chgData name="Niloofar Hosseini" userId="eb3e3110-2622-43cd-88f0-a4c46bd91734" providerId="ADAL" clId="{39E78638-FF80-F147-9C2B-B03D3D79D773}" dt="2024-06-17T08:32:52.343" v="343" actId="20577"/>
      <pc:docMkLst>
        <pc:docMk/>
      </pc:docMkLst>
      <pc:sldChg chg="setBg">
        <pc:chgData name="Niloofar Hosseini" userId="eb3e3110-2622-43cd-88f0-a4c46bd91734" providerId="ADAL" clId="{39E78638-FF80-F147-9C2B-B03D3D79D773}" dt="2024-06-17T08:29:00.398" v="42"/>
        <pc:sldMkLst>
          <pc:docMk/>
          <pc:sldMk cId="1346483520" sldId="256"/>
        </pc:sldMkLst>
      </pc:sldChg>
      <pc:sldChg chg="setBg">
        <pc:chgData name="Niloofar Hosseini" userId="eb3e3110-2622-43cd-88f0-a4c46bd91734" providerId="ADAL" clId="{39E78638-FF80-F147-9C2B-B03D3D79D773}" dt="2024-06-17T08:29:04.859" v="44"/>
        <pc:sldMkLst>
          <pc:docMk/>
          <pc:sldMk cId="3676214054" sldId="257"/>
        </pc:sldMkLst>
      </pc:sldChg>
      <pc:sldChg chg="del">
        <pc:chgData name="Niloofar Hosseini" userId="eb3e3110-2622-43cd-88f0-a4c46bd91734" providerId="ADAL" clId="{39E78638-FF80-F147-9C2B-B03D3D79D773}" dt="2024-06-17T08:31:19.297" v="166" actId="2696"/>
        <pc:sldMkLst>
          <pc:docMk/>
          <pc:sldMk cId="1908945023" sldId="258"/>
        </pc:sldMkLst>
      </pc:sldChg>
      <pc:sldChg chg="modSp del mod">
        <pc:chgData name="Niloofar Hosseini" userId="eb3e3110-2622-43cd-88f0-a4c46bd91734" providerId="ADAL" clId="{39E78638-FF80-F147-9C2B-B03D3D79D773}" dt="2024-06-17T08:31:23.976" v="169" actId="2696"/>
        <pc:sldMkLst>
          <pc:docMk/>
          <pc:sldMk cId="2290121835" sldId="259"/>
        </pc:sldMkLst>
        <pc:spChg chg="mod">
          <ac:chgData name="Niloofar Hosseini" userId="eb3e3110-2622-43cd-88f0-a4c46bd91734" providerId="ADAL" clId="{39E78638-FF80-F147-9C2B-B03D3D79D773}" dt="2024-06-17T08:31:22.581" v="168" actId="1076"/>
          <ac:spMkLst>
            <pc:docMk/>
            <pc:sldMk cId="2290121835" sldId="259"/>
            <ac:spMk id="2" creationId="{439169AB-411D-344E-8543-69B722B449A4}"/>
          </ac:spMkLst>
        </pc:spChg>
      </pc:sldChg>
      <pc:sldChg chg="del">
        <pc:chgData name="Niloofar Hosseini" userId="eb3e3110-2622-43cd-88f0-a4c46bd91734" providerId="ADAL" clId="{39E78638-FF80-F147-9C2B-B03D3D79D773}" dt="2024-06-17T08:31:24.287" v="170" actId="2696"/>
        <pc:sldMkLst>
          <pc:docMk/>
          <pc:sldMk cId="2517397497" sldId="260"/>
        </pc:sldMkLst>
      </pc:sldChg>
      <pc:sldChg chg="del">
        <pc:chgData name="Niloofar Hosseini" userId="eb3e3110-2622-43cd-88f0-a4c46bd91734" providerId="ADAL" clId="{39E78638-FF80-F147-9C2B-B03D3D79D773}" dt="2024-06-17T08:31:24.411" v="171" actId="2696"/>
        <pc:sldMkLst>
          <pc:docMk/>
          <pc:sldMk cId="4190002423" sldId="261"/>
        </pc:sldMkLst>
      </pc:sldChg>
      <pc:sldChg chg="del">
        <pc:chgData name="Niloofar Hosseini" userId="eb3e3110-2622-43cd-88f0-a4c46bd91734" providerId="ADAL" clId="{39E78638-FF80-F147-9C2B-B03D3D79D773}" dt="2024-06-17T08:31:24.814" v="172" actId="2696"/>
        <pc:sldMkLst>
          <pc:docMk/>
          <pc:sldMk cId="440565462" sldId="262"/>
        </pc:sldMkLst>
      </pc:sldChg>
      <pc:sldChg chg="del">
        <pc:chgData name="Niloofar Hosseini" userId="eb3e3110-2622-43cd-88f0-a4c46bd91734" providerId="ADAL" clId="{39E78638-FF80-F147-9C2B-B03D3D79D773}" dt="2024-06-17T08:31:25.624" v="173" actId="2696"/>
        <pc:sldMkLst>
          <pc:docMk/>
          <pc:sldMk cId="2237030764" sldId="263"/>
        </pc:sldMkLst>
      </pc:sldChg>
      <pc:sldChg chg="addSp delSp modSp mod setBg">
        <pc:chgData name="Niloofar Hosseini" userId="eb3e3110-2622-43cd-88f0-a4c46bd91734" providerId="ADAL" clId="{39E78638-FF80-F147-9C2B-B03D3D79D773}" dt="2024-06-17T08:31:13.667" v="165"/>
        <pc:sldMkLst>
          <pc:docMk/>
          <pc:sldMk cId="1379093119" sldId="266"/>
        </pc:sldMkLst>
        <pc:spChg chg="mod">
          <ac:chgData name="Niloofar Hosseini" userId="eb3e3110-2622-43cd-88f0-a4c46bd91734" providerId="ADAL" clId="{39E78638-FF80-F147-9C2B-B03D3D79D773}" dt="2024-06-17T08:31:11.026" v="163" actId="255"/>
          <ac:spMkLst>
            <pc:docMk/>
            <pc:sldMk cId="1379093119" sldId="266"/>
            <ac:spMk id="2" creationId="{0D3B7FAE-2616-F446-839B-E787A9D39DF0}"/>
          </ac:spMkLst>
        </pc:spChg>
        <pc:spChg chg="add del mod">
          <ac:chgData name="Niloofar Hosseini" userId="eb3e3110-2622-43cd-88f0-a4c46bd91734" providerId="ADAL" clId="{39E78638-FF80-F147-9C2B-B03D3D79D773}" dt="2024-06-17T08:31:13.667" v="165"/>
          <ac:spMkLst>
            <pc:docMk/>
            <pc:sldMk cId="1379093119" sldId="266"/>
            <ac:spMk id="3" creationId="{8FA6190F-EED7-1B10-316E-31F1BB399A6F}"/>
          </ac:spMkLst>
        </pc:spChg>
      </pc:sldChg>
      <pc:sldChg chg="modSp add mod">
        <pc:chgData name="Niloofar Hosseini" userId="eb3e3110-2622-43cd-88f0-a4c46bd91734" providerId="ADAL" clId="{39E78638-FF80-F147-9C2B-B03D3D79D773}" dt="2024-06-17T08:31:52.574" v="209" actId="20577"/>
        <pc:sldMkLst>
          <pc:docMk/>
          <pc:sldMk cId="161883003" sldId="267"/>
        </pc:sldMkLst>
        <pc:spChg chg="mod">
          <ac:chgData name="Niloofar Hosseini" userId="eb3e3110-2622-43cd-88f0-a4c46bd91734" providerId="ADAL" clId="{39E78638-FF80-F147-9C2B-B03D3D79D773}" dt="2024-06-17T08:31:52.574" v="209" actId="20577"/>
          <ac:spMkLst>
            <pc:docMk/>
            <pc:sldMk cId="161883003" sldId="267"/>
            <ac:spMk id="2" creationId="{0D3B7FAE-2616-F446-839B-E787A9D39DF0}"/>
          </ac:spMkLst>
        </pc:spChg>
      </pc:sldChg>
      <pc:sldChg chg="modSp add mod">
        <pc:chgData name="Niloofar Hosseini" userId="eb3e3110-2622-43cd-88f0-a4c46bd91734" providerId="ADAL" clId="{39E78638-FF80-F147-9C2B-B03D3D79D773}" dt="2024-06-17T08:32:26.485" v="293" actId="20577"/>
        <pc:sldMkLst>
          <pc:docMk/>
          <pc:sldMk cId="2810494668" sldId="268"/>
        </pc:sldMkLst>
        <pc:spChg chg="mod">
          <ac:chgData name="Niloofar Hosseini" userId="eb3e3110-2622-43cd-88f0-a4c46bd91734" providerId="ADAL" clId="{39E78638-FF80-F147-9C2B-B03D3D79D773}" dt="2024-06-17T08:32:26.485" v="293" actId="20577"/>
          <ac:spMkLst>
            <pc:docMk/>
            <pc:sldMk cId="2810494668" sldId="268"/>
            <ac:spMk id="2" creationId="{0D3B7FAE-2616-F446-839B-E787A9D39DF0}"/>
          </ac:spMkLst>
        </pc:spChg>
      </pc:sldChg>
      <pc:sldChg chg="modSp add mod replId">
        <pc:chgData name="Niloofar Hosseini" userId="eb3e3110-2622-43cd-88f0-a4c46bd91734" providerId="ADAL" clId="{39E78638-FF80-F147-9C2B-B03D3D79D773}" dt="2024-06-17T08:32:33.062" v="299" actId="20577"/>
        <pc:sldMkLst>
          <pc:docMk/>
          <pc:sldMk cId="3263270738" sldId="269"/>
        </pc:sldMkLst>
        <pc:spChg chg="mod">
          <ac:chgData name="Niloofar Hosseini" userId="eb3e3110-2622-43cd-88f0-a4c46bd91734" providerId="ADAL" clId="{39E78638-FF80-F147-9C2B-B03D3D79D773}" dt="2024-06-17T08:32:33.062" v="299" actId="20577"/>
          <ac:spMkLst>
            <pc:docMk/>
            <pc:sldMk cId="3263270738" sldId="269"/>
            <ac:spMk id="2" creationId="{0D3B7FAE-2616-F446-839B-E787A9D39DF0}"/>
          </ac:spMkLst>
        </pc:spChg>
      </pc:sldChg>
      <pc:sldChg chg="modSp add mod">
        <pc:chgData name="Niloofar Hosseini" userId="eb3e3110-2622-43cd-88f0-a4c46bd91734" providerId="ADAL" clId="{39E78638-FF80-F147-9C2B-B03D3D79D773}" dt="2024-06-17T08:32:52.343" v="343" actId="20577"/>
        <pc:sldMkLst>
          <pc:docMk/>
          <pc:sldMk cId="1556697843" sldId="270"/>
        </pc:sldMkLst>
        <pc:spChg chg="mod">
          <ac:chgData name="Niloofar Hosseini" userId="eb3e3110-2622-43cd-88f0-a4c46bd91734" providerId="ADAL" clId="{39E78638-FF80-F147-9C2B-B03D3D79D773}" dt="2024-06-17T08:32:52.343" v="343" actId="20577"/>
          <ac:spMkLst>
            <pc:docMk/>
            <pc:sldMk cId="1556697843" sldId="270"/>
            <ac:spMk id="2" creationId="{0D3B7FAE-2616-F446-839B-E787A9D39DF0}"/>
          </ac:spMkLst>
        </pc:spChg>
      </pc:sldChg>
      <pc:sldMasterChg chg="setBg modSldLayout">
        <pc:chgData name="Niloofar Hosseini" userId="eb3e3110-2622-43cd-88f0-a4c46bd91734" providerId="ADAL" clId="{39E78638-FF80-F147-9C2B-B03D3D79D773}" dt="2024-06-17T08:28:54.590" v="40"/>
        <pc:sldMasterMkLst>
          <pc:docMk/>
          <pc:sldMasterMk cId="1460115592" sldId="2147483648"/>
        </pc:sldMasterMkLst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3596054162" sldId="2147483649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2557986529" sldId="2147483650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1635901224" sldId="2147483651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4037028758" sldId="2147483652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2101121924" sldId="2147483653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751372063" sldId="2147483654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4037965264" sldId="2147483655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202583750" sldId="2147483656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2870648086" sldId="2147483657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3386635222" sldId="2147483658"/>
          </pc:sldLayoutMkLst>
        </pc:sldLayoutChg>
        <pc:sldLayoutChg chg="setBg">
          <pc:chgData name="Niloofar Hosseini" userId="eb3e3110-2622-43cd-88f0-a4c46bd91734" providerId="ADAL" clId="{39E78638-FF80-F147-9C2B-B03D3D79D773}" dt="2024-06-17T08:28:54.590" v="40"/>
          <pc:sldLayoutMkLst>
            <pc:docMk/>
            <pc:sldMasterMk cId="1460115592" sldId="2147483648"/>
            <pc:sldLayoutMk cId="2571380446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81860-D6E4-BC41-9013-D3417ED9922E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7EBDF-C8B4-DF4E-AAA9-0F3027B7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5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7EBDF-C8B4-DF4E-AAA9-0F3027B7B1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89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7EBDF-C8B4-DF4E-AAA9-0F3027B7B1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05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7EBDF-C8B4-DF4E-AAA9-0F3027B7B1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89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0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7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0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7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2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8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5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9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1D951-84DD-864A-BCDD-7E75270FE90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062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A776D49-A4CC-9243-93CE-9CEE398DC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8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3B7FAE-2616-F446-839B-E787A9D39DF0}"/>
              </a:ext>
            </a:extLst>
          </p:cNvPr>
          <p:cNvSpPr/>
          <p:nvPr/>
        </p:nvSpPr>
        <p:spPr>
          <a:xfrm>
            <a:off x="0" y="0"/>
            <a:ext cx="12192000" cy="717741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فرشتگان گرداگرد تخت 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ایستاده‌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اند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در حضورت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می‌پرستند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کلام زنده را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چو بینند حضورت را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909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3B7FAE-2616-F446-839B-E787A9D39DF0}"/>
              </a:ext>
            </a:extLst>
          </p:cNvPr>
          <p:cNvSpPr/>
          <p:nvPr/>
        </p:nvSpPr>
        <p:spPr>
          <a:xfrm>
            <a:off x="0" y="0"/>
            <a:ext cx="12192000" cy="689015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قدوس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قدوس</a:t>
            </a: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قدوس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است شاه ما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883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3B7FAE-2616-F446-839B-E787A9D39DF0}"/>
              </a:ext>
            </a:extLst>
          </p:cNvPr>
          <p:cNvSpPr/>
          <p:nvPr/>
        </p:nvSpPr>
        <p:spPr>
          <a:xfrm>
            <a:off x="0" y="0"/>
            <a:ext cx="12192000" cy="717741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ایمانداران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در جلال تو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نزد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پاهایت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زانو زنند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تمام خلقت بر روی زمین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فروتن شوند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نزدت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049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3B7FAE-2616-F446-839B-E787A9D39DF0}"/>
              </a:ext>
            </a:extLst>
          </p:cNvPr>
          <p:cNvSpPr/>
          <p:nvPr/>
        </p:nvSpPr>
        <p:spPr>
          <a:xfrm>
            <a:off x="0" y="0"/>
            <a:ext cx="12192000" cy="689015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گویند </a:t>
            </a: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قدوس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قدوس</a:t>
            </a: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قدوس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است شاه ما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327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3B7FAE-2616-F446-839B-E787A9D39DF0}"/>
              </a:ext>
            </a:extLst>
          </p:cNvPr>
          <p:cNvSpPr/>
          <p:nvPr/>
        </p:nvSpPr>
        <p:spPr>
          <a:xfrm>
            <a:off x="0" y="0"/>
            <a:ext cx="12192000" cy="689015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تو قدوسی تو قدوسی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قدوس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است شاه ما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69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A776D49-A4CC-9243-93CE-9CEE398DC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1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56</Words>
  <Application>Microsoft Office PowerPoint</Application>
  <PresentationFormat>Widescreen</PresentationFormat>
  <Paragraphs>25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4</cp:revision>
  <dcterms:created xsi:type="dcterms:W3CDTF">2019-09-18T16:58:00Z</dcterms:created>
  <dcterms:modified xsi:type="dcterms:W3CDTF">2025-04-30T13:33:01Z</dcterms:modified>
</cp:coreProperties>
</file>