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758" y="-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20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747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665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614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9095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5162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920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6712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0256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52810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0264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B56B-3681-1B44-B113-D1C4BE5AB531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6354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فرشتگان آسمانی همه جا ندا دهید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امروز در شهر بیت لحم 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 دهنده مولود گشت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آیید او را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بـاهـم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پـرسـتـیـم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آیید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بـاهـم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عیسی را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بـپـرسـتـیـم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475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نوزاد آسمانی نوید بخش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آزادیست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مظهر مهر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الهیست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758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آیید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 را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بـاهـم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پـرسـتـیـم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آیید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بـاهـم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عیسی را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بـپـرسـتـیـم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818634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خدای حقیقی است 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او حیات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جاودانیست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آمده به دنیای ما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تا نجات بخشد انسان را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133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آیید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او را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بـاهـم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پـرسـتـیـم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آیید بـاهـم عیسی را بـپـرسـتـیـم</a:t>
            </a: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882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73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4</cp:revision>
  <dcterms:created xsi:type="dcterms:W3CDTF">2021-10-27T16:44:04Z</dcterms:created>
  <dcterms:modified xsi:type="dcterms:W3CDTF">2025-04-30T13:40:28Z</dcterms:modified>
</cp:coreProperties>
</file>