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64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750"/>
    <p:restoredTop sz="94687"/>
  </p:normalViewPr>
  <p:slideViewPr>
    <p:cSldViewPr snapToGrid="0" snapToObjects="1">
      <p:cViewPr varScale="1">
        <p:scale>
          <a:sx n="81" d="100"/>
          <a:sy n="81" d="100"/>
        </p:scale>
        <p:origin x="490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D5F51-6DB5-234F-B2C9-C5898C78220D}" type="datetimeFigureOut">
              <a:rPr lang="en-DE" smtClean="0"/>
              <a:t>04/30/2025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F6FC0-F58A-3E4C-AA07-FBE644AEF3D9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40851344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D5F51-6DB5-234F-B2C9-C5898C78220D}" type="datetimeFigureOut">
              <a:rPr lang="en-DE" smtClean="0"/>
              <a:t>04/30/2025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F6FC0-F58A-3E4C-AA07-FBE644AEF3D9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1949623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D5F51-6DB5-234F-B2C9-C5898C78220D}" type="datetimeFigureOut">
              <a:rPr lang="en-DE" smtClean="0"/>
              <a:t>04/30/2025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F6FC0-F58A-3E4C-AA07-FBE644AEF3D9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7971815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D5F51-6DB5-234F-B2C9-C5898C78220D}" type="datetimeFigureOut">
              <a:rPr lang="en-DE" smtClean="0"/>
              <a:t>04/30/2025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F6FC0-F58A-3E4C-AA07-FBE644AEF3D9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4690879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D5F51-6DB5-234F-B2C9-C5898C78220D}" type="datetimeFigureOut">
              <a:rPr lang="en-DE" smtClean="0"/>
              <a:t>04/30/2025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F6FC0-F58A-3E4C-AA07-FBE644AEF3D9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41148624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D5F51-6DB5-234F-B2C9-C5898C78220D}" type="datetimeFigureOut">
              <a:rPr lang="en-DE" smtClean="0"/>
              <a:t>04/30/2025</a:t>
            </a:fld>
            <a:endParaRPr lang="en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F6FC0-F58A-3E4C-AA07-FBE644AEF3D9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0491113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D5F51-6DB5-234F-B2C9-C5898C78220D}" type="datetimeFigureOut">
              <a:rPr lang="en-DE" smtClean="0"/>
              <a:t>04/30/2025</a:t>
            </a:fld>
            <a:endParaRPr lang="en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F6FC0-F58A-3E4C-AA07-FBE644AEF3D9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2716376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D5F51-6DB5-234F-B2C9-C5898C78220D}" type="datetimeFigureOut">
              <a:rPr lang="en-DE" smtClean="0"/>
              <a:t>04/30/2025</a:t>
            </a:fld>
            <a:endParaRPr lang="en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F6FC0-F58A-3E4C-AA07-FBE644AEF3D9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8035131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D5F51-6DB5-234F-B2C9-C5898C78220D}" type="datetimeFigureOut">
              <a:rPr lang="en-DE" smtClean="0"/>
              <a:t>04/30/2025</a:t>
            </a:fld>
            <a:endParaRPr lang="en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F6FC0-F58A-3E4C-AA07-FBE644AEF3D9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3868459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D5F51-6DB5-234F-B2C9-C5898C78220D}" type="datetimeFigureOut">
              <a:rPr lang="en-DE" smtClean="0"/>
              <a:t>04/30/2025</a:t>
            </a:fld>
            <a:endParaRPr lang="en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F6FC0-F58A-3E4C-AA07-FBE644AEF3D9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84437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D5F51-6DB5-234F-B2C9-C5898C78220D}" type="datetimeFigureOut">
              <a:rPr lang="en-DE" smtClean="0"/>
              <a:t>04/30/2025</a:t>
            </a:fld>
            <a:endParaRPr lang="en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F6FC0-F58A-3E4C-AA07-FBE644AEF3D9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0219488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2D5F51-6DB5-234F-B2C9-C5898C78220D}" type="datetimeFigureOut">
              <a:rPr lang="en-DE" smtClean="0"/>
              <a:t>04/30/2025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BF6FC0-F58A-3E4C-AA07-FBE644AEF3D9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69278597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601077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7116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3F1E0309-A592-1349-88FA-B19E9827980D}"/>
              </a:ext>
            </a:extLst>
          </p:cNvPr>
          <p:cNvSpPr/>
          <p:nvPr/>
        </p:nvSpPr>
        <p:spPr>
          <a:xfrm>
            <a:off x="0" y="0"/>
            <a:ext cx="12191999" cy="6902787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فصل سبز بودن تو</a:t>
            </a:r>
          </a:p>
          <a:p>
            <a:pPr algn="ctr" rtl="1">
              <a:lnSpc>
                <a:spcPct val="150000"/>
              </a:lnSpc>
            </a:pPr>
            <a:r>
              <a:rPr lang="fa-IR" sz="4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موسم خوب رهایی</a:t>
            </a:r>
          </a:p>
          <a:p>
            <a:pPr algn="ctr" rtl="1">
              <a:lnSpc>
                <a:spcPct val="150000"/>
              </a:lnSpc>
            </a:pPr>
            <a:r>
              <a:rPr lang="fa-IR" sz="4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فصل خالی شدن از خود</a:t>
            </a:r>
          </a:p>
          <a:p>
            <a:pPr algn="ctr" rtl="1">
              <a:lnSpc>
                <a:spcPct val="150000"/>
              </a:lnSpc>
            </a:pPr>
            <a:r>
              <a:rPr lang="fa-IR" sz="4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وقت باران بهاری</a:t>
            </a:r>
          </a:p>
          <a:p>
            <a:pPr algn="ctr" rtl="1">
              <a:lnSpc>
                <a:spcPct val="150000"/>
              </a:lnSpc>
            </a:pPr>
            <a:endParaRPr lang="fa-IR" sz="4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1557990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3F1E0309-A592-1349-88FA-B19E9827980D}"/>
              </a:ext>
            </a:extLst>
          </p:cNvPr>
          <p:cNvSpPr/>
          <p:nvPr/>
        </p:nvSpPr>
        <p:spPr>
          <a:xfrm>
            <a:off x="0" y="0"/>
            <a:ext cx="12191999" cy="6902787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بارش روح تو بر من</a:t>
            </a:r>
          </a:p>
          <a:p>
            <a:pPr algn="ctr" rtl="1">
              <a:lnSpc>
                <a:spcPct val="150000"/>
              </a:lnSpc>
            </a:pPr>
            <a:r>
              <a:rPr lang="fa-IR" sz="4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جان دهد به تار و </a:t>
            </a:r>
            <a:r>
              <a:rPr lang="fa-IR" sz="40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پودم</a:t>
            </a:r>
            <a:endParaRPr lang="fa-IR" sz="4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ای شکوفایی من تو</a:t>
            </a:r>
          </a:p>
          <a:p>
            <a:pPr algn="ctr" rtl="1">
              <a:lnSpc>
                <a:spcPct val="150000"/>
              </a:lnSpc>
            </a:pPr>
            <a:r>
              <a:rPr lang="fa-IR" sz="4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ای همه بود و نبودم</a:t>
            </a:r>
          </a:p>
          <a:p>
            <a:pPr algn="ctr" rtl="1">
              <a:lnSpc>
                <a:spcPct val="150000"/>
              </a:lnSpc>
            </a:pPr>
            <a:endParaRPr lang="fa-IR" sz="4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9886709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3F1E0309-A592-1349-88FA-B19E9827980D}"/>
              </a:ext>
            </a:extLst>
          </p:cNvPr>
          <p:cNvSpPr/>
          <p:nvPr/>
        </p:nvSpPr>
        <p:spPr>
          <a:xfrm>
            <a:off x="0" y="0"/>
            <a:ext cx="12191999" cy="6902787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32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با تو هر فصل </a:t>
            </a:r>
            <a:r>
              <a:rPr lang="fa-IR" sz="44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بینظیر</a:t>
            </a:r>
            <a:r>
              <a:rPr lang="fa-IR" sz="4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و خوب و زیبا می شود</a:t>
            </a:r>
          </a:p>
          <a:p>
            <a:pPr algn="ctr" rtl="1">
              <a:lnSpc>
                <a:spcPct val="150000"/>
              </a:lnSpc>
            </a:pPr>
            <a:r>
              <a:rPr lang="fa-IR" sz="4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با تو هر کویر چو دریا می شود</a:t>
            </a:r>
          </a:p>
          <a:p>
            <a:pPr algn="ctr" rtl="1">
              <a:lnSpc>
                <a:spcPct val="150000"/>
              </a:lnSpc>
            </a:pPr>
            <a:r>
              <a:rPr lang="fa-IR" sz="4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با تو گرمای سوزان و خشک</a:t>
            </a:r>
          </a:p>
          <a:p>
            <a:pPr algn="ctr" rtl="1">
              <a:lnSpc>
                <a:spcPct val="150000"/>
              </a:lnSpc>
            </a:pPr>
            <a:r>
              <a:rPr lang="fa-IR" sz="4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بهترین هوای دنیا می شود</a:t>
            </a:r>
          </a:p>
          <a:p>
            <a:pPr algn="ctr" rtl="1">
              <a:lnSpc>
                <a:spcPct val="150000"/>
              </a:lnSpc>
            </a:pPr>
            <a:endParaRPr lang="fa-IR" sz="44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8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4540827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3F1E0309-A592-1349-88FA-B19E9827980D}"/>
              </a:ext>
            </a:extLst>
          </p:cNvPr>
          <p:cNvSpPr/>
          <p:nvPr/>
        </p:nvSpPr>
        <p:spPr>
          <a:xfrm>
            <a:off x="0" y="0"/>
            <a:ext cx="12191999" cy="6902787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32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با تو هر فصل </a:t>
            </a:r>
            <a:r>
              <a:rPr lang="fa-IR" sz="44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بینظیر</a:t>
            </a:r>
            <a:r>
              <a:rPr lang="fa-IR" sz="4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و خوب و زیبا می شود</a:t>
            </a:r>
          </a:p>
          <a:p>
            <a:pPr algn="ctr" rtl="1">
              <a:lnSpc>
                <a:spcPct val="150000"/>
              </a:lnSpc>
            </a:pPr>
            <a:r>
              <a:rPr lang="fa-IR" sz="4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با تو هر کویر گلستان می شود</a:t>
            </a:r>
          </a:p>
          <a:p>
            <a:pPr algn="ctr" rtl="1">
              <a:lnSpc>
                <a:spcPct val="150000"/>
              </a:lnSpc>
            </a:pPr>
            <a:r>
              <a:rPr lang="fa-IR" sz="4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با تو سرسختی </a:t>
            </a:r>
            <a:r>
              <a:rPr lang="fa-IR" sz="44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کوبنده‌ی</a:t>
            </a:r>
            <a:r>
              <a:rPr lang="fa-IR" sz="4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قطب</a:t>
            </a:r>
          </a:p>
          <a:p>
            <a:pPr algn="ctr" rtl="1">
              <a:lnSpc>
                <a:spcPct val="150000"/>
              </a:lnSpc>
            </a:pPr>
            <a:r>
              <a:rPr lang="fa-IR" sz="44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دلپذیرترین</a:t>
            </a:r>
            <a:r>
              <a:rPr lang="fa-IR" sz="4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بهاران می شود</a:t>
            </a:r>
          </a:p>
          <a:p>
            <a:pPr algn="ctr" rtl="1">
              <a:lnSpc>
                <a:spcPct val="150000"/>
              </a:lnSpc>
            </a:pPr>
            <a:endParaRPr lang="fa-IR" sz="44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8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6404819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3F1E0309-A592-1349-88FA-B19E9827980D}"/>
              </a:ext>
            </a:extLst>
          </p:cNvPr>
          <p:cNvSpPr/>
          <p:nvPr/>
        </p:nvSpPr>
        <p:spPr>
          <a:xfrm>
            <a:off x="0" y="0"/>
            <a:ext cx="12191999" cy="6902787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ای تو موسیقی باران</a:t>
            </a:r>
          </a:p>
          <a:p>
            <a:pPr algn="ctr" rtl="1">
              <a:lnSpc>
                <a:spcPct val="150000"/>
              </a:lnSpc>
            </a:pPr>
            <a:r>
              <a:rPr lang="fa-IR" sz="4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در خزان و فصل پاییز</a:t>
            </a:r>
          </a:p>
          <a:p>
            <a:pPr algn="ctr" rtl="1">
              <a:lnSpc>
                <a:spcPct val="150000"/>
              </a:lnSpc>
            </a:pPr>
            <a:r>
              <a:rPr lang="fa-IR" sz="4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با تو </a:t>
            </a:r>
            <a:r>
              <a:rPr lang="fa-IR" sz="40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عاشقم</a:t>
            </a:r>
            <a:r>
              <a:rPr lang="fa-IR" sz="4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همیشه </a:t>
            </a:r>
          </a:p>
          <a:p>
            <a:pPr algn="ctr" rtl="1">
              <a:lnSpc>
                <a:spcPct val="150000"/>
              </a:lnSpc>
            </a:pPr>
            <a:r>
              <a:rPr lang="fa-IR" sz="4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با تو از ترانه لبریز</a:t>
            </a:r>
          </a:p>
          <a:p>
            <a:pPr algn="ctr" rtl="1">
              <a:lnSpc>
                <a:spcPct val="150000"/>
              </a:lnSpc>
            </a:pPr>
            <a:endParaRPr lang="fa-IR" sz="4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6231312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3F1E0309-A592-1349-88FA-B19E9827980D}"/>
              </a:ext>
            </a:extLst>
          </p:cNvPr>
          <p:cNvSpPr/>
          <p:nvPr/>
        </p:nvSpPr>
        <p:spPr>
          <a:xfrm>
            <a:off x="0" y="0"/>
            <a:ext cx="12191999" cy="6902787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تو بهار دلپذیری</a:t>
            </a:r>
          </a:p>
          <a:p>
            <a:pPr algn="ctr" rtl="1">
              <a:lnSpc>
                <a:spcPct val="150000"/>
              </a:lnSpc>
            </a:pPr>
            <a:r>
              <a:rPr lang="fa-IR" sz="4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تو شکوفایی گلها</a:t>
            </a:r>
          </a:p>
          <a:p>
            <a:pPr algn="ctr" rtl="1">
              <a:lnSpc>
                <a:spcPct val="150000"/>
              </a:lnSpc>
            </a:pPr>
            <a:r>
              <a:rPr lang="fa-IR" sz="4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تو حریر روشن برف</a:t>
            </a:r>
          </a:p>
          <a:p>
            <a:pPr algn="ctr" rtl="1">
              <a:lnSpc>
                <a:spcPct val="150000"/>
              </a:lnSpc>
            </a:pPr>
            <a:r>
              <a:rPr lang="fa-IR" sz="4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که </a:t>
            </a:r>
            <a:r>
              <a:rPr lang="fa-IR" sz="40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میشینه</a:t>
            </a:r>
            <a:r>
              <a:rPr lang="fa-IR" sz="4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رو </a:t>
            </a:r>
            <a:r>
              <a:rPr lang="fa-IR" sz="40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درختا</a:t>
            </a:r>
            <a:endParaRPr lang="fa-IR" sz="4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6830734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3F1E0309-A592-1349-88FA-B19E9827980D}"/>
              </a:ext>
            </a:extLst>
          </p:cNvPr>
          <p:cNvSpPr/>
          <p:nvPr/>
        </p:nvSpPr>
        <p:spPr>
          <a:xfrm>
            <a:off x="0" y="0"/>
            <a:ext cx="12191999" cy="6902787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32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با تو هر فصل </a:t>
            </a:r>
            <a:r>
              <a:rPr lang="fa-IR" sz="44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بینظیر</a:t>
            </a:r>
            <a:r>
              <a:rPr lang="fa-IR" sz="4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و خوب و زیبا می شود</a:t>
            </a:r>
          </a:p>
          <a:p>
            <a:pPr algn="ctr" rtl="1">
              <a:lnSpc>
                <a:spcPct val="150000"/>
              </a:lnSpc>
            </a:pPr>
            <a:r>
              <a:rPr lang="fa-IR" sz="4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با تو هر کویر چو دریا می شود</a:t>
            </a:r>
          </a:p>
          <a:p>
            <a:pPr algn="ctr" rtl="1">
              <a:lnSpc>
                <a:spcPct val="150000"/>
              </a:lnSpc>
            </a:pPr>
            <a:r>
              <a:rPr lang="fa-IR" sz="4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با تو گرمای سوزان و خشک</a:t>
            </a:r>
          </a:p>
          <a:p>
            <a:pPr algn="ctr" rtl="1">
              <a:lnSpc>
                <a:spcPct val="150000"/>
              </a:lnSpc>
            </a:pPr>
            <a:r>
              <a:rPr lang="fa-IR" sz="4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بهترین هوای دنیا می شود</a:t>
            </a:r>
          </a:p>
          <a:p>
            <a:pPr algn="ctr" rtl="1">
              <a:lnSpc>
                <a:spcPct val="150000"/>
              </a:lnSpc>
            </a:pPr>
            <a:endParaRPr lang="fa-IR" sz="44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8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3840561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3F1E0309-A592-1349-88FA-B19E9827980D}"/>
              </a:ext>
            </a:extLst>
          </p:cNvPr>
          <p:cNvSpPr/>
          <p:nvPr/>
        </p:nvSpPr>
        <p:spPr>
          <a:xfrm>
            <a:off x="0" y="0"/>
            <a:ext cx="12191999" cy="6902787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32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با تو هر فصل </a:t>
            </a:r>
            <a:r>
              <a:rPr lang="fa-IR" sz="44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بینظیر</a:t>
            </a:r>
            <a:r>
              <a:rPr lang="fa-IR" sz="4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و خوب و زیبا می شود</a:t>
            </a:r>
          </a:p>
          <a:p>
            <a:pPr algn="ctr" rtl="1">
              <a:lnSpc>
                <a:spcPct val="150000"/>
              </a:lnSpc>
            </a:pPr>
            <a:r>
              <a:rPr lang="fa-IR" sz="4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با تو هر کویر گلستان می شود</a:t>
            </a:r>
          </a:p>
          <a:p>
            <a:pPr algn="ctr" rtl="1">
              <a:lnSpc>
                <a:spcPct val="150000"/>
              </a:lnSpc>
            </a:pPr>
            <a:r>
              <a:rPr lang="fa-IR" sz="4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با تو سرسختی </a:t>
            </a:r>
            <a:r>
              <a:rPr lang="fa-IR" sz="44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کوبنده‌ی</a:t>
            </a:r>
            <a:r>
              <a:rPr lang="fa-IR" sz="4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قطب</a:t>
            </a:r>
          </a:p>
          <a:p>
            <a:pPr algn="ctr" rtl="1">
              <a:lnSpc>
                <a:spcPct val="150000"/>
              </a:lnSpc>
            </a:pPr>
            <a:r>
              <a:rPr lang="fa-IR" sz="44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دلپذیرترین</a:t>
            </a:r>
            <a:r>
              <a:rPr lang="fa-IR" sz="4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بهاران می شود</a:t>
            </a:r>
          </a:p>
          <a:p>
            <a:pPr algn="ctr" rtl="1">
              <a:lnSpc>
                <a:spcPct val="150000"/>
              </a:lnSpc>
            </a:pPr>
            <a:endParaRPr lang="fa-IR" sz="44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8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1700109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</TotalTime>
  <Words>181</Words>
  <Application>Microsoft Office PowerPoint</Application>
  <PresentationFormat>Widescreen</PresentationFormat>
  <Paragraphs>40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 Hosseini</dc:creator>
  <cp:lastModifiedBy>Yalda Mirshekar</cp:lastModifiedBy>
  <cp:revision>2</cp:revision>
  <dcterms:created xsi:type="dcterms:W3CDTF">2022-03-31T15:51:42Z</dcterms:created>
  <dcterms:modified xsi:type="dcterms:W3CDTF">2025-04-30T13:28:35Z</dcterms:modified>
</cp:coreProperties>
</file>