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0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8513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9496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9718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6908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1486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4911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7163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35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8684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44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194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5F51-6DB5-234F-B2C9-C5898C78220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2785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10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فصل سبز بودن تو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موسم خوب رهایی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فصل خالی شدن از خود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وقت باران بهاری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579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بارش روح تو بر من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 دهد به تار و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پودم</a:t>
            </a: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شکوفایی من تو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همه بود و نبودم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867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هر فصل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بینظیر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خوب و زیبا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هر کویر چو دریا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گرمای سوزان و خشک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بهترین هوای دنیا می شود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408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هر فصل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بینظیر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خوب و زیبا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هر کویر گلستان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سرسختی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کوبنده‌ی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قطب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دلپذیرترین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بهاران می شود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048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تو موسیقی باران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خزان و فصل پاییز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عاشقم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همیشه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از ترانه لبریز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313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بهار دلپذیری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شکوفایی گلها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حریر روشن برف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میشینه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درختا</a:t>
            </a: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307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هر فصل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بینظیر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خوب و زیبا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هر کویر چو دریا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گرمای سوزان و خشک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بهترین هوای دنیا می شود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4056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هر فصل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بینظیر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خوب و زیبا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هر کویر گلستان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سرسختی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کوبنده‌ی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قطب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دلپذیرترین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بهاران می شود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0010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181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2022-03-31T15:51:42Z</dcterms:created>
  <dcterms:modified xsi:type="dcterms:W3CDTF">2025-04-30T13:28:35Z</dcterms:modified>
</cp:coreProperties>
</file>