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65" r:id="rId2"/>
    <p:sldId id="282" r:id="rId3"/>
    <p:sldId id="257" r:id="rId4"/>
    <p:sldId id="276" r:id="rId5"/>
    <p:sldId id="284" r:id="rId6"/>
    <p:sldId id="285" r:id="rId7"/>
    <p:sldId id="294" r:id="rId8"/>
    <p:sldId id="287" r:id="rId9"/>
    <p:sldId id="288" r:id="rId10"/>
    <p:sldId id="289" r:id="rId11"/>
    <p:sldId id="290" r:id="rId12"/>
    <p:sldId id="29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98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6266AE3-D984-6343-955F-1E855AE341FD}"/>
    <pc:docChg chg="undo custSel addSld delSld modSld sldOrd">
      <pc:chgData name="Niloofar Hosseini" userId="eb3e3110-2622-43cd-88f0-a4c46bd91734" providerId="ADAL" clId="{F6266AE3-D984-6343-955F-1E855AE341FD}" dt="2024-03-20T16:39:07.751" v="92" actId="2696"/>
      <pc:docMkLst>
        <pc:docMk/>
      </pc:docMkLst>
      <pc:sldChg chg="addSp delSp modSp mod">
        <pc:chgData name="Niloofar Hosseini" userId="eb3e3110-2622-43cd-88f0-a4c46bd91734" providerId="ADAL" clId="{F6266AE3-D984-6343-955F-1E855AE341FD}" dt="2024-03-20T16:32:18.285" v="32"/>
        <pc:sldMkLst>
          <pc:docMk/>
          <pc:sldMk cId="4217550238" sldId="257"/>
        </pc:sldMkLst>
        <pc:spChg chg="add del mod">
          <ac:chgData name="Niloofar Hosseini" userId="eb3e3110-2622-43cd-88f0-a4c46bd91734" providerId="ADAL" clId="{F6266AE3-D984-6343-955F-1E855AE341FD}" dt="2024-03-20T16:32:18.285" v="32"/>
          <ac:spMkLst>
            <pc:docMk/>
            <pc:sldMk cId="4217550238" sldId="257"/>
            <ac:spMk id="2" creationId="{8850FAF7-7478-D9DB-7B86-8045C08B8F2D}"/>
          </ac:spMkLst>
        </pc:spChg>
        <pc:spChg chg="mod">
          <ac:chgData name="Niloofar Hosseini" userId="eb3e3110-2622-43cd-88f0-a4c46bd91734" providerId="ADAL" clId="{F6266AE3-D984-6343-955F-1E855AE341FD}" dt="2024-03-20T16:31:48.842" v="18" actId="14838"/>
          <ac:spMkLst>
            <pc:docMk/>
            <pc:sldMk cId="4217550238" sldId="257"/>
            <ac:spMk id="4" creationId="{48B5A419-47C4-2C79-06A2-2BCF998CBD22}"/>
          </ac:spMkLst>
        </pc:spChg>
      </pc:sldChg>
      <pc:sldChg chg="addSp delSp modSp mod">
        <pc:chgData name="Niloofar Hosseini" userId="eb3e3110-2622-43cd-88f0-a4c46bd91734" providerId="ADAL" clId="{F6266AE3-D984-6343-955F-1E855AE341FD}" dt="2024-03-20T16:32:18.284" v="30"/>
        <pc:sldMkLst>
          <pc:docMk/>
          <pc:sldMk cId="2129000678" sldId="276"/>
        </pc:sldMkLst>
        <pc:spChg chg="add del mod">
          <ac:chgData name="Niloofar Hosseini" userId="eb3e3110-2622-43cd-88f0-a4c46bd91734" providerId="ADAL" clId="{F6266AE3-D984-6343-955F-1E855AE341FD}" dt="2024-03-20T16:32:18.284" v="30"/>
          <ac:spMkLst>
            <pc:docMk/>
            <pc:sldMk cId="2129000678" sldId="276"/>
            <ac:spMk id="2" creationId="{53B7A6CB-491D-7E97-37E1-D75C9072561B}"/>
          </ac:spMkLst>
        </pc:spChg>
        <pc:spChg chg="add del mod">
          <ac:chgData name="Niloofar Hosseini" userId="eb3e3110-2622-43cd-88f0-a4c46bd91734" providerId="ADAL" clId="{F6266AE3-D984-6343-955F-1E855AE341FD}" dt="2024-03-20T16:32:17.575" v="28"/>
          <ac:spMkLst>
            <pc:docMk/>
            <pc:sldMk cId="2129000678" sldId="276"/>
            <ac:spMk id="3" creationId="{4E537612-FA32-038C-9736-09A8F733853F}"/>
          </ac:spMkLst>
        </pc:spChg>
        <pc:spChg chg="mod">
          <ac:chgData name="Niloofar Hosseini" userId="eb3e3110-2622-43cd-88f0-a4c46bd91734" providerId="ADAL" clId="{F6266AE3-D984-6343-955F-1E855AE341FD}" dt="2024-03-20T16:32:14.236" v="26" actId="14838"/>
          <ac:spMkLst>
            <pc:docMk/>
            <pc:sldMk cId="2129000678" sldId="276"/>
            <ac:spMk id="4" creationId="{48B5A419-47C4-2C79-06A2-2BCF998CBD22}"/>
          </ac:spMkLst>
        </pc:spChg>
      </pc:sldChg>
      <pc:sldChg chg="addSp delSp modSp mod">
        <pc:chgData name="Niloofar Hosseini" userId="eb3e3110-2622-43cd-88f0-a4c46bd91734" providerId="ADAL" clId="{F6266AE3-D984-6343-955F-1E855AE341FD}" dt="2024-03-20T16:31:01.454" v="9"/>
        <pc:sldMkLst>
          <pc:docMk/>
          <pc:sldMk cId="864151936" sldId="282"/>
        </pc:sldMkLst>
        <pc:spChg chg="add del mod">
          <ac:chgData name="Niloofar Hosseini" userId="eb3e3110-2622-43cd-88f0-a4c46bd91734" providerId="ADAL" clId="{F6266AE3-D984-6343-955F-1E855AE341FD}" dt="2024-03-20T16:31:01.454" v="9"/>
          <ac:spMkLst>
            <pc:docMk/>
            <pc:sldMk cId="864151936" sldId="282"/>
            <ac:spMk id="2" creationId="{B581503F-1DA7-882C-63C2-31F5D33102CE}"/>
          </ac:spMkLst>
        </pc:spChg>
        <pc:spChg chg="mod">
          <ac:chgData name="Niloofar Hosseini" userId="eb3e3110-2622-43cd-88f0-a4c46bd91734" providerId="ADAL" clId="{F6266AE3-D984-6343-955F-1E855AE341FD}" dt="2024-03-20T16:30:56.888" v="7" actId="14838"/>
          <ac:spMkLst>
            <pc:docMk/>
            <pc:sldMk cId="864151936" sldId="282"/>
            <ac:spMk id="4" creationId="{48B5A419-47C4-2C79-06A2-2BCF998CBD22}"/>
          </ac:spMkLst>
        </pc:spChg>
      </pc:sldChg>
      <pc:sldChg chg="addSp delSp modSp mod">
        <pc:chgData name="Niloofar Hosseini" userId="eb3e3110-2622-43cd-88f0-a4c46bd91734" providerId="ADAL" clId="{F6266AE3-D984-6343-955F-1E855AE341FD}" dt="2024-03-20T16:32:42.004" v="41"/>
        <pc:sldMkLst>
          <pc:docMk/>
          <pc:sldMk cId="3377688815" sldId="284"/>
        </pc:sldMkLst>
        <pc:spChg chg="add del mod">
          <ac:chgData name="Niloofar Hosseini" userId="eb3e3110-2622-43cd-88f0-a4c46bd91734" providerId="ADAL" clId="{F6266AE3-D984-6343-955F-1E855AE341FD}" dt="2024-03-20T16:32:42.004" v="41"/>
          <ac:spMkLst>
            <pc:docMk/>
            <pc:sldMk cId="3377688815" sldId="284"/>
            <ac:spMk id="2" creationId="{83307317-8BAA-6EC0-F5D1-95AAA24BD0AB}"/>
          </ac:spMkLst>
        </pc:spChg>
        <pc:spChg chg="mod">
          <ac:chgData name="Niloofar Hosseini" userId="eb3e3110-2622-43cd-88f0-a4c46bd91734" providerId="ADAL" clId="{F6266AE3-D984-6343-955F-1E855AE341FD}" dt="2024-03-20T16:32:40.236" v="39" actId="14838"/>
          <ac:spMkLst>
            <pc:docMk/>
            <pc:sldMk cId="3377688815" sldId="284"/>
            <ac:spMk id="4" creationId="{48B5A419-47C4-2C79-06A2-2BCF998CBD22}"/>
          </ac:spMkLst>
        </pc:spChg>
      </pc:sldChg>
      <pc:sldChg chg="addSp delSp modSp mod">
        <pc:chgData name="Niloofar Hosseini" userId="eb3e3110-2622-43cd-88f0-a4c46bd91734" providerId="ADAL" clId="{F6266AE3-D984-6343-955F-1E855AE341FD}" dt="2024-03-20T16:33:07.298" v="50"/>
        <pc:sldMkLst>
          <pc:docMk/>
          <pc:sldMk cId="2295472091" sldId="285"/>
        </pc:sldMkLst>
        <pc:spChg chg="add del mod">
          <ac:chgData name="Niloofar Hosseini" userId="eb3e3110-2622-43cd-88f0-a4c46bd91734" providerId="ADAL" clId="{F6266AE3-D984-6343-955F-1E855AE341FD}" dt="2024-03-20T16:33:07.298" v="50"/>
          <ac:spMkLst>
            <pc:docMk/>
            <pc:sldMk cId="2295472091" sldId="285"/>
            <ac:spMk id="2" creationId="{B7D44584-6EDB-A44D-0ACA-FC623A648A36}"/>
          </ac:spMkLst>
        </pc:spChg>
        <pc:spChg chg="mod">
          <ac:chgData name="Niloofar Hosseini" userId="eb3e3110-2622-43cd-88f0-a4c46bd91734" providerId="ADAL" clId="{F6266AE3-D984-6343-955F-1E855AE341FD}" dt="2024-03-20T16:33:06.472" v="48" actId="14838"/>
          <ac:spMkLst>
            <pc:docMk/>
            <pc:sldMk cId="2295472091" sldId="285"/>
            <ac:spMk id="4" creationId="{48B5A419-47C4-2C79-06A2-2BCF998CBD22}"/>
          </ac:spMkLst>
        </pc:spChg>
      </pc:sldChg>
      <pc:sldChg chg="addSp delSp modSp mod">
        <pc:chgData name="Niloofar Hosseini" userId="eb3e3110-2622-43cd-88f0-a4c46bd91734" providerId="ADAL" clId="{F6266AE3-D984-6343-955F-1E855AE341FD}" dt="2024-03-20T16:33:35.360" v="62"/>
        <pc:sldMkLst>
          <pc:docMk/>
          <pc:sldMk cId="400123446" sldId="287"/>
        </pc:sldMkLst>
        <pc:spChg chg="add del mod">
          <ac:chgData name="Niloofar Hosseini" userId="eb3e3110-2622-43cd-88f0-a4c46bd91734" providerId="ADAL" clId="{F6266AE3-D984-6343-955F-1E855AE341FD}" dt="2024-03-20T16:33:35.360" v="62"/>
          <ac:spMkLst>
            <pc:docMk/>
            <pc:sldMk cId="400123446" sldId="287"/>
            <ac:spMk id="2" creationId="{4C4E9D5E-92EA-A375-F1BC-A8F98EA29351}"/>
          </ac:spMkLst>
        </pc:spChg>
        <pc:spChg chg="mod">
          <ac:chgData name="Niloofar Hosseini" userId="eb3e3110-2622-43cd-88f0-a4c46bd91734" providerId="ADAL" clId="{F6266AE3-D984-6343-955F-1E855AE341FD}" dt="2024-03-20T16:33:33.027" v="60" actId="14838"/>
          <ac:spMkLst>
            <pc:docMk/>
            <pc:sldMk cId="400123446" sldId="287"/>
            <ac:spMk id="4" creationId="{48B5A419-47C4-2C79-06A2-2BCF998CBD22}"/>
          </ac:spMkLst>
        </pc:spChg>
      </pc:sldChg>
      <pc:sldChg chg="addSp delSp modSp mod">
        <pc:chgData name="Niloofar Hosseini" userId="eb3e3110-2622-43cd-88f0-a4c46bd91734" providerId="ADAL" clId="{F6266AE3-D984-6343-955F-1E855AE341FD}" dt="2024-03-20T16:34:02.929" v="71"/>
        <pc:sldMkLst>
          <pc:docMk/>
          <pc:sldMk cId="1362421024" sldId="288"/>
        </pc:sldMkLst>
        <pc:spChg chg="add del mod">
          <ac:chgData name="Niloofar Hosseini" userId="eb3e3110-2622-43cd-88f0-a4c46bd91734" providerId="ADAL" clId="{F6266AE3-D984-6343-955F-1E855AE341FD}" dt="2024-03-20T16:34:02.929" v="71"/>
          <ac:spMkLst>
            <pc:docMk/>
            <pc:sldMk cId="1362421024" sldId="288"/>
            <ac:spMk id="2" creationId="{C7B154F7-5C1F-17A8-E363-823C637D27D4}"/>
          </ac:spMkLst>
        </pc:spChg>
        <pc:spChg chg="mod">
          <ac:chgData name="Niloofar Hosseini" userId="eb3e3110-2622-43cd-88f0-a4c46bd91734" providerId="ADAL" clId="{F6266AE3-D984-6343-955F-1E855AE341FD}" dt="2024-03-20T16:33:58.094" v="69" actId="14838"/>
          <ac:spMkLst>
            <pc:docMk/>
            <pc:sldMk cId="1362421024" sldId="288"/>
            <ac:spMk id="4" creationId="{48B5A419-47C4-2C79-06A2-2BCF998CBD22}"/>
          </ac:spMkLst>
        </pc:spChg>
      </pc:sldChg>
      <pc:sldChg chg="addSp delSp modSp mod">
        <pc:chgData name="Niloofar Hosseini" userId="eb3e3110-2622-43cd-88f0-a4c46bd91734" providerId="ADAL" clId="{F6266AE3-D984-6343-955F-1E855AE341FD}" dt="2024-03-20T16:38:37.427" v="80"/>
        <pc:sldMkLst>
          <pc:docMk/>
          <pc:sldMk cId="2312804177" sldId="289"/>
        </pc:sldMkLst>
        <pc:spChg chg="add del mod">
          <ac:chgData name="Niloofar Hosseini" userId="eb3e3110-2622-43cd-88f0-a4c46bd91734" providerId="ADAL" clId="{F6266AE3-D984-6343-955F-1E855AE341FD}" dt="2024-03-20T16:38:37.427" v="80"/>
          <ac:spMkLst>
            <pc:docMk/>
            <pc:sldMk cId="2312804177" sldId="289"/>
            <ac:spMk id="2" creationId="{9E34E823-CD96-3495-4B93-882E91C9D0D7}"/>
          </ac:spMkLst>
        </pc:spChg>
        <pc:spChg chg="mod">
          <ac:chgData name="Niloofar Hosseini" userId="eb3e3110-2622-43cd-88f0-a4c46bd91734" providerId="ADAL" clId="{F6266AE3-D984-6343-955F-1E855AE341FD}" dt="2024-03-20T16:38:35.202" v="78" actId="14838"/>
          <ac:spMkLst>
            <pc:docMk/>
            <pc:sldMk cId="2312804177" sldId="289"/>
            <ac:spMk id="4" creationId="{48B5A419-47C4-2C79-06A2-2BCF998CBD22}"/>
          </ac:spMkLst>
        </pc:spChg>
      </pc:sldChg>
      <pc:sldChg chg="addSp delSp modSp mod">
        <pc:chgData name="Niloofar Hosseini" userId="eb3e3110-2622-43cd-88f0-a4c46bd91734" providerId="ADAL" clId="{F6266AE3-D984-6343-955F-1E855AE341FD}" dt="2024-03-20T16:39:01.767" v="90"/>
        <pc:sldMkLst>
          <pc:docMk/>
          <pc:sldMk cId="3799939362" sldId="290"/>
        </pc:sldMkLst>
        <pc:spChg chg="add del mod">
          <ac:chgData name="Niloofar Hosseini" userId="eb3e3110-2622-43cd-88f0-a4c46bd91734" providerId="ADAL" clId="{F6266AE3-D984-6343-955F-1E855AE341FD}" dt="2024-03-20T16:39:01.767" v="90"/>
          <ac:spMkLst>
            <pc:docMk/>
            <pc:sldMk cId="3799939362" sldId="290"/>
            <ac:spMk id="2" creationId="{2CBE9D7D-6AE5-2616-E97F-C4E55EFD9FA3}"/>
          </ac:spMkLst>
        </pc:spChg>
        <pc:spChg chg="mod">
          <ac:chgData name="Niloofar Hosseini" userId="eb3e3110-2622-43cd-88f0-a4c46bd91734" providerId="ADAL" clId="{F6266AE3-D984-6343-955F-1E855AE341FD}" dt="2024-03-20T16:38:58.440" v="87" actId="14838"/>
          <ac:spMkLst>
            <pc:docMk/>
            <pc:sldMk cId="3799939362" sldId="290"/>
            <ac:spMk id="4" creationId="{48B5A419-47C4-2C79-06A2-2BCF998CBD22}"/>
          </ac:spMkLst>
        </pc:spChg>
      </pc:sldChg>
      <pc:sldChg chg="del">
        <pc:chgData name="Niloofar Hosseini" userId="eb3e3110-2622-43cd-88f0-a4c46bd91734" providerId="ADAL" clId="{F6266AE3-D984-6343-955F-1E855AE341FD}" dt="2024-03-20T16:33:13.979" v="53" actId="2696"/>
        <pc:sldMkLst>
          <pc:docMk/>
          <pc:sldMk cId="3886829228" sldId="292"/>
        </pc:sldMkLst>
      </pc:sldChg>
      <pc:sldChg chg="del">
        <pc:chgData name="Niloofar Hosseini" userId="eb3e3110-2622-43cd-88f0-a4c46bd91734" providerId="ADAL" clId="{F6266AE3-D984-6343-955F-1E855AE341FD}" dt="2024-03-20T16:39:07.751" v="92" actId="2696"/>
        <pc:sldMkLst>
          <pc:docMk/>
          <pc:sldMk cId="1850312423" sldId="293"/>
        </pc:sldMkLst>
      </pc:sldChg>
      <pc:sldChg chg="add ord">
        <pc:chgData name="Niloofar Hosseini" userId="eb3e3110-2622-43cd-88f0-a4c46bd91734" providerId="ADAL" clId="{F6266AE3-D984-6343-955F-1E855AE341FD}" dt="2024-03-20T16:33:12.667" v="52" actId="20578"/>
        <pc:sldMkLst>
          <pc:docMk/>
          <pc:sldMk cId="94503729" sldId="294"/>
        </pc:sldMkLst>
      </pc:sldChg>
      <pc:sldChg chg="add ord">
        <pc:chgData name="Niloofar Hosseini" userId="eb3e3110-2622-43cd-88f0-a4c46bd91734" providerId="ADAL" clId="{F6266AE3-D984-6343-955F-1E855AE341FD}" dt="2024-03-20T16:39:06.088" v="91" actId="20578"/>
        <pc:sldMkLst>
          <pc:docMk/>
          <pc:sldMk cId="216245199" sldId="295"/>
        </pc:sldMkLst>
      </pc:sldChg>
    </pc:docChg>
  </pc:docChgLst>
  <pc:docChgLst>
    <pc:chgData userId="96923c0a2263a17d" providerId="LiveId" clId="{2A91DC25-0086-4D98-8C92-F1DA812DC4F1}"/>
    <pc:docChg chg="addSld delSld modSld">
      <pc:chgData name="" userId="96923c0a2263a17d" providerId="LiveId" clId="{2A91DC25-0086-4D98-8C92-F1DA812DC4F1}" dt="2024-01-08T09:33:02.385" v="399" actId="404"/>
      <pc:docMkLst>
        <pc:docMk/>
      </pc:docMkLst>
      <pc:sldChg chg="modSp">
        <pc:chgData name="" userId="96923c0a2263a17d" providerId="LiveId" clId="{2A91DC25-0086-4D98-8C92-F1DA812DC4F1}" dt="2024-01-08T09:18:10.047" v="63" actId="403"/>
        <pc:sldMkLst>
          <pc:docMk/>
          <pc:sldMk cId="4217550238" sldId="257"/>
        </pc:sldMkLst>
        <pc:spChg chg="mod">
          <ac:chgData name="" userId="96923c0a2263a17d" providerId="LiveId" clId="{2A91DC25-0086-4D98-8C92-F1DA812DC4F1}" dt="2024-01-08T09:18:10.047" v="63" actId="403"/>
          <ac:spMkLst>
            <pc:docMk/>
            <pc:sldMk cId="4217550238" sldId="257"/>
            <ac:spMk id="4" creationId="{48B5A419-47C4-2C79-06A2-2BCF998CBD22}"/>
          </ac:spMkLst>
        </pc:spChg>
      </pc:sldChg>
      <pc:sldChg chg="modSp">
        <pc:chgData name="" userId="96923c0a2263a17d" providerId="LiveId" clId="{2A91DC25-0086-4D98-8C92-F1DA812DC4F1}" dt="2024-01-08T09:33:02.385" v="399" actId="404"/>
        <pc:sldMkLst>
          <pc:docMk/>
          <pc:sldMk cId="605229308" sldId="258"/>
        </pc:sldMkLst>
        <pc:spChg chg="mod">
          <ac:chgData name="" userId="96923c0a2263a17d" providerId="LiveId" clId="{2A91DC25-0086-4D98-8C92-F1DA812DC4F1}" dt="2024-01-08T09:33:02.385" v="399" actId="404"/>
          <ac:spMkLst>
            <pc:docMk/>
            <pc:sldMk cId="605229308" sldId="258"/>
            <ac:spMk id="4" creationId="{48B5A419-47C4-2C79-06A2-2BCF998CBD22}"/>
          </ac:spMkLst>
        </pc:spChg>
      </pc:sldChg>
      <pc:sldChg chg="del">
        <pc:chgData name="" userId="96923c0a2263a17d" providerId="LiveId" clId="{2A91DC25-0086-4D98-8C92-F1DA812DC4F1}" dt="2024-01-08T09:26:52.965" v="391" actId="2696"/>
        <pc:sldMkLst>
          <pc:docMk/>
          <pc:sldMk cId="2392689613" sldId="259"/>
        </pc:sldMkLst>
      </pc:sldChg>
      <pc:sldChg chg="del">
        <pc:chgData name="" userId="96923c0a2263a17d" providerId="LiveId" clId="{2A91DC25-0086-4D98-8C92-F1DA812DC4F1}" dt="2024-01-08T09:26:53.522" v="392" actId="2696"/>
        <pc:sldMkLst>
          <pc:docMk/>
          <pc:sldMk cId="1603353356" sldId="260"/>
        </pc:sldMkLst>
      </pc:sldChg>
      <pc:sldChg chg="del">
        <pc:chgData name="" userId="96923c0a2263a17d" providerId="LiveId" clId="{2A91DC25-0086-4D98-8C92-F1DA812DC4F1}" dt="2024-01-08T09:26:53.944" v="393" actId="2696"/>
        <pc:sldMkLst>
          <pc:docMk/>
          <pc:sldMk cId="4292073571" sldId="261"/>
        </pc:sldMkLst>
      </pc:sldChg>
      <pc:sldChg chg="del">
        <pc:chgData name="" userId="96923c0a2263a17d" providerId="LiveId" clId="{2A91DC25-0086-4D98-8C92-F1DA812DC4F1}" dt="2024-01-08T09:18:14.527" v="64" actId="2696"/>
        <pc:sldMkLst>
          <pc:docMk/>
          <pc:sldMk cId="1078895035" sldId="270"/>
        </pc:sldMkLst>
      </pc:sldChg>
      <pc:sldChg chg="del">
        <pc:chgData name="" userId="96923c0a2263a17d" providerId="LiveId" clId="{2A91DC25-0086-4D98-8C92-F1DA812DC4F1}" dt="2024-01-08T09:26:54.410" v="394" actId="2696"/>
        <pc:sldMkLst>
          <pc:docMk/>
          <pc:sldMk cId="2559442057" sldId="271"/>
        </pc:sldMkLst>
      </pc:sldChg>
      <pc:sldChg chg="del">
        <pc:chgData name="" userId="96923c0a2263a17d" providerId="LiveId" clId="{2A91DC25-0086-4D98-8C92-F1DA812DC4F1}" dt="2024-01-08T09:26:54.865" v="395" actId="2696"/>
        <pc:sldMkLst>
          <pc:docMk/>
          <pc:sldMk cId="586577549" sldId="272"/>
        </pc:sldMkLst>
      </pc:sldChg>
      <pc:sldChg chg="modSp add">
        <pc:chgData name="" userId="96923c0a2263a17d" providerId="LiveId" clId="{2A91DC25-0086-4D98-8C92-F1DA812DC4F1}" dt="2024-01-08T09:18:59.028" v="132" actId="20577"/>
        <pc:sldMkLst>
          <pc:docMk/>
          <pc:sldMk cId="554084403" sldId="273"/>
        </pc:sldMkLst>
        <pc:spChg chg="mod">
          <ac:chgData name="" userId="96923c0a2263a17d" providerId="LiveId" clId="{2A91DC25-0086-4D98-8C92-F1DA812DC4F1}" dt="2024-01-08T09:18:59.028" v="132" actId="20577"/>
          <ac:spMkLst>
            <pc:docMk/>
            <pc:sldMk cId="554084403" sldId="273"/>
            <ac:spMk id="4" creationId="{48B5A419-47C4-2C79-06A2-2BCF998CBD22}"/>
          </ac:spMkLst>
        </pc:spChg>
      </pc:sldChg>
      <pc:sldChg chg="modSp add">
        <pc:chgData name="" userId="96923c0a2263a17d" providerId="LiveId" clId="{2A91DC25-0086-4D98-8C92-F1DA812DC4F1}" dt="2024-01-08T09:25:41.260" v="259" actId="20577"/>
        <pc:sldMkLst>
          <pc:docMk/>
          <pc:sldMk cId="1295714167" sldId="274"/>
        </pc:sldMkLst>
        <pc:spChg chg="mod">
          <ac:chgData name="" userId="96923c0a2263a17d" providerId="LiveId" clId="{2A91DC25-0086-4D98-8C92-F1DA812DC4F1}" dt="2024-01-08T09:25:41.260" v="259" actId="20577"/>
          <ac:spMkLst>
            <pc:docMk/>
            <pc:sldMk cId="1295714167" sldId="274"/>
            <ac:spMk id="4" creationId="{48B5A419-47C4-2C79-06A2-2BCF998CBD22}"/>
          </ac:spMkLst>
        </pc:spChg>
      </pc:sldChg>
      <pc:sldChg chg="modSp add">
        <pc:chgData name="" userId="96923c0a2263a17d" providerId="LiveId" clId="{2A91DC25-0086-4D98-8C92-F1DA812DC4F1}" dt="2024-01-08T09:24:53.074" v="183" actId="20577"/>
        <pc:sldMkLst>
          <pc:docMk/>
          <pc:sldMk cId="3980922985" sldId="275"/>
        </pc:sldMkLst>
        <pc:spChg chg="mod">
          <ac:chgData name="" userId="96923c0a2263a17d" providerId="LiveId" clId="{2A91DC25-0086-4D98-8C92-F1DA812DC4F1}" dt="2024-01-08T09:24:53.074" v="183" actId="20577"/>
          <ac:spMkLst>
            <pc:docMk/>
            <pc:sldMk cId="3980922985" sldId="275"/>
            <ac:spMk id="4" creationId="{48B5A419-47C4-2C79-06A2-2BCF998CBD22}"/>
          </ac:spMkLst>
        </pc:spChg>
      </pc:sldChg>
    </pc:docChg>
  </pc:docChgLst>
  <pc:docChgLst>
    <pc:chgData userId="96923c0a2263a17d" providerId="LiveId" clId="{2768A794-25C8-4F03-A781-5274B8B9E383}"/>
    <pc:docChg chg="custSel addSld modSld">
      <pc:chgData name="" userId="96923c0a2263a17d" providerId="LiveId" clId="{2768A794-25C8-4F03-A781-5274B8B9E383}" dt="2024-01-08T10:06:30.272" v="425" actId="20577"/>
      <pc:docMkLst>
        <pc:docMk/>
      </pc:docMkLst>
      <pc:sldChg chg="modSp">
        <pc:chgData name="" userId="96923c0a2263a17d" providerId="LiveId" clId="{2768A794-25C8-4F03-A781-5274B8B9E383}" dt="2024-01-08T10:03:09.239" v="58" actId="20577"/>
        <pc:sldMkLst>
          <pc:docMk/>
          <pc:sldMk cId="4217550238" sldId="257"/>
        </pc:sldMkLst>
        <pc:spChg chg="mod">
          <ac:chgData name="" userId="96923c0a2263a17d" providerId="LiveId" clId="{2768A794-25C8-4F03-A781-5274B8B9E383}" dt="2024-01-08T10:03:09.239" v="58" actId="20577"/>
          <ac:spMkLst>
            <pc:docMk/>
            <pc:sldMk cId="4217550238" sldId="257"/>
            <ac:spMk id="4" creationId="{48B5A419-47C4-2C79-06A2-2BCF998CBD22}"/>
          </ac:spMkLst>
        </pc:spChg>
      </pc:sldChg>
      <pc:sldChg chg="modSp">
        <pc:chgData name="" userId="96923c0a2263a17d" providerId="LiveId" clId="{2768A794-25C8-4F03-A781-5274B8B9E383}" dt="2024-01-08T10:05:43.471" v="339" actId="20577"/>
        <pc:sldMkLst>
          <pc:docMk/>
          <pc:sldMk cId="605229308" sldId="258"/>
        </pc:sldMkLst>
        <pc:spChg chg="mod">
          <ac:chgData name="" userId="96923c0a2263a17d" providerId="LiveId" clId="{2768A794-25C8-4F03-A781-5274B8B9E383}" dt="2024-01-08T10:05:43.471" v="339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modSp">
        <pc:chgData name="" userId="96923c0a2263a17d" providerId="LiveId" clId="{2768A794-25C8-4F03-A781-5274B8B9E383}" dt="2024-01-08T10:03:38.804" v="110" actId="20577"/>
        <pc:sldMkLst>
          <pc:docMk/>
          <pc:sldMk cId="554084403" sldId="273"/>
        </pc:sldMkLst>
        <pc:spChg chg="mod">
          <ac:chgData name="" userId="96923c0a2263a17d" providerId="LiveId" clId="{2768A794-25C8-4F03-A781-5274B8B9E383}" dt="2024-01-08T10:03:38.804" v="110" actId="20577"/>
          <ac:spMkLst>
            <pc:docMk/>
            <pc:sldMk cId="554084403" sldId="273"/>
            <ac:spMk id="4" creationId="{48B5A419-47C4-2C79-06A2-2BCF998CBD22}"/>
          </ac:spMkLst>
        </pc:spChg>
      </pc:sldChg>
      <pc:sldChg chg="modSp">
        <pc:chgData name="" userId="96923c0a2263a17d" providerId="LiveId" clId="{2768A794-25C8-4F03-A781-5274B8B9E383}" dt="2024-01-08T10:04:15.554" v="185" actId="20577"/>
        <pc:sldMkLst>
          <pc:docMk/>
          <pc:sldMk cId="1295714167" sldId="274"/>
        </pc:sldMkLst>
        <pc:spChg chg="mod">
          <ac:chgData name="" userId="96923c0a2263a17d" providerId="LiveId" clId="{2768A794-25C8-4F03-A781-5274B8B9E383}" dt="2024-01-08T10:04:15.554" v="185" actId="20577"/>
          <ac:spMkLst>
            <pc:docMk/>
            <pc:sldMk cId="1295714167" sldId="274"/>
            <ac:spMk id="4" creationId="{48B5A419-47C4-2C79-06A2-2BCF998CBD22}"/>
          </ac:spMkLst>
        </pc:spChg>
      </pc:sldChg>
      <pc:sldChg chg="modSp">
        <pc:chgData name="" userId="96923c0a2263a17d" providerId="LiveId" clId="{2768A794-25C8-4F03-A781-5274B8B9E383}" dt="2024-01-08T10:03:54.765" v="144" actId="20577"/>
        <pc:sldMkLst>
          <pc:docMk/>
          <pc:sldMk cId="3980922985" sldId="275"/>
        </pc:sldMkLst>
        <pc:spChg chg="mod">
          <ac:chgData name="" userId="96923c0a2263a17d" providerId="LiveId" clId="{2768A794-25C8-4F03-A781-5274B8B9E383}" dt="2024-01-08T10:03:54.765" v="144" actId="20577"/>
          <ac:spMkLst>
            <pc:docMk/>
            <pc:sldMk cId="3980922985" sldId="275"/>
            <ac:spMk id="4" creationId="{48B5A419-47C4-2C79-06A2-2BCF998CBD22}"/>
          </ac:spMkLst>
        </pc:spChg>
      </pc:sldChg>
      <pc:sldChg chg="modSp add">
        <pc:chgData name="" userId="96923c0a2263a17d" providerId="LiveId" clId="{2768A794-25C8-4F03-A781-5274B8B9E383}" dt="2024-01-08T10:04:55.929" v="215" actId="1076"/>
        <pc:sldMkLst>
          <pc:docMk/>
          <pc:sldMk cId="2129000678" sldId="276"/>
        </pc:sldMkLst>
        <pc:spChg chg="mod">
          <ac:chgData name="" userId="96923c0a2263a17d" providerId="LiveId" clId="{2768A794-25C8-4F03-A781-5274B8B9E383}" dt="2024-01-08T10:04:55.929" v="215" actId="1076"/>
          <ac:spMkLst>
            <pc:docMk/>
            <pc:sldMk cId="2129000678" sldId="276"/>
            <ac:spMk id="4" creationId="{48B5A419-47C4-2C79-06A2-2BCF998CBD22}"/>
          </ac:spMkLst>
        </pc:spChg>
      </pc:sldChg>
      <pc:sldChg chg="modSp add">
        <pc:chgData name="" userId="96923c0a2263a17d" providerId="LiveId" clId="{2768A794-25C8-4F03-A781-5274B8B9E383}" dt="2024-01-08T10:06:30.272" v="425" actId="20577"/>
        <pc:sldMkLst>
          <pc:docMk/>
          <pc:sldMk cId="210187252" sldId="277"/>
        </pc:sldMkLst>
        <pc:spChg chg="mod">
          <ac:chgData name="" userId="96923c0a2263a17d" providerId="LiveId" clId="{2768A794-25C8-4F03-A781-5274B8B9E383}" dt="2024-01-08T10:06:30.272" v="425" actId="20577"/>
          <ac:spMkLst>
            <pc:docMk/>
            <pc:sldMk cId="210187252" sldId="277"/>
            <ac:spMk id="4" creationId="{48B5A419-47C4-2C79-06A2-2BCF998CBD22}"/>
          </ac:spMkLst>
        </pc:spChg>
      </pc:sldChg>
    </pc:docChg>
  </pc:docChgLst>
  <pc:docChgLst>
    <pc:chgData userId="96923c0a2263a17d" providerId="LiveId" clId="{CA130623-E15D-41F2-A1DB-F09467A5648D}"/>
    <pc:docChg chg="undo addSld delSld modSld sldOrd">
      <pc:chgData name="" userId="96923c0a2263a17d" providerId="LiveId" clId="{CA130623-E15D-41F2-A1DB-F09467A5648D}" dt="2024-01-08T08:30:58.853" v="148"/>
      <pc:docMkLst>
        <pc:docMk/>
      </pc:docMkLst>
      <pc:sldChg chg="modSp setBg">
        <pc:chgData name="" userId="96923c0a2263a17d" providerId="LiveId" clId="{CA130623-E15D-41F2-A1DB-F09467A5648D}" dt="2024-01-08T08:26:15.344" v="25" actId="14838"/>
        <pc:sldMkLst>
          <pc:docMk/>
          <pc:sldMk cId="4217550238" sldId="257"/>
        </pc:sldMkLst>
        <pc:spChg chg="mod">
          <ac:chgData name="" userId="96923c0a2263a17d" providerId="LiveId" clId="{CA130623-E15D-41F2-A1DB-F09467A5648D}" dt="2024-01-08T08:26:15.344" v="25" actId="14838"/>
          <ac:spMkLst>
            <pc:docMk/>
            <pc:sldMk cId="4217550238" sldId="257"/>
            <ac:spMk id="4" creationId="{48B5A419-47C4-2C79-06A2-2BCF998CBD22}"/>
          </ac:spMkLst>
        </pc:spChg>
      </pc:sldChg>
      <pc:sldChg chg="modSp setBg">
        <pc:chgData name="" userId="96923c0a2263a17d" providerId="LiveId" clId="{CA130623-E15D-41F2-A1DB-F09467A5648D}" dt="2024-01-08T08:28:10.373" v="125" actId="2085"/>
        <pc:sldMkLst>
          <pc:docMk/>
          <pc:sldMk cId="605229308" sldId="258"/>
        </pc:sldMkLst>
        <pc:spChg chg="mod">
          <ac:chgData name="" userId="96923c0a2263a17d" providerId="LiveId" clId="{CA130623-E15D-41F2-A1DB-F09467A5648D}" dt="2024-01-08T08:28:10.373" v="125" actId="2085"/>
          <ac:spMkLst>
            <pc:docMk/>
            <pc:sldMk cId="605229308" sldId="258"/>
            <ac:spMk id="4" creationId="{48B5A419-47C4-2C79-06A2-2BCF998CBD22}"/>
          </ac:spMkLst>
        </pc:spChg>
      </pc:sldChg>
      <pc:sldChg chg="modSp setBg">
        <pc:chgData name="" userId="96923c0a2263a17d" providerId="LiveId" clId="{CA130623-E15D-41F2-A1DB-F09467A5648D}" dt="2024-01-08T08:28:32.347" v="128" actId="14838"/>
        <pc:sldMkLst>
          <pc:docMk/>
          <pc:sldMk cId="2392689613" sldId="259"/>
        </pc:sldMkLst>
        <pc:spChg chg="mod">
          <ac:chgData name="" userId="96923c0a2263a17d" providerId="LiveId" clId="{CA130623-E15D-41F2-A1DB-F09467A5648D}" dt="2024-01-08T08:28:32.347" v="128" actId="14838"/>
          <ac:spMkLst>
            <pc:docMk/>
            <pc:sldMk cId="2392689613" sldId="259"/>
            <ac:spMk id="4" creationId="{48B5A419-47C4-2C79-06A2-2BCF998CBD22}"/>
          </ac:spMkLst>
        </pc:spChg>
      </pc:sldChg>
      <pc:sldChg chg="modSp setBg">
        <pc:chgData name="" userId="96923c0a2263a17d" providerId="LiveId" clId="{CA130623-E15D-41F2-A1DB-F09467A5648D}" dt="2024-01-08T08:29:46.102" v="134" actId="2711"/>
        <pc:sldMkLst>
          <pc:docMk/>
          <pc:sldMk cId="1603353356" sldId="260"/>
        </pc:sldMkLst>
        <pc:spChg chg="mod">
          <ac:chgData name="" userId="96923c0a2263a17d" providerId="LiveId" clId="{CA130623-E15D-41F2-A1DB-F09467A5648D}" dt="2024-01-08T08:29:46.102" v="134" actId="2711"/>
          <ac:spMkLst>
            <pc:docMk/>
            <pc:sldMk cId="1603353356" sldId="260"/>
            <ac:spMk id="4" creationId="{48B5A419-47C4-2C79-06A2-2BCF998CBD22}"/>
          </ac:spMkLst>
        </pc:spChg>
      </pc:sldChg>
      <pc:sldChg chg="modSp setBg">
        <pc:chgData name="" userId="96923c0a2263a17d" providerId="LiveId" clId="{CA130623-E15D-41F2-A1DB-F09467A5648D}" dt="2024-01-08T08:30:34.422" v="140" actId="2711"/>
        <pc:sldMkLst>
          <pc:docMk/>
          <pc:sldMk cId="4292073571" sldId="261"/>
        </pc:sldMkLst>
        <pc:spChg chg="mod">
          <ac:chgData name="" userId="96923c0a2263a17d" providerId="LiveId" clId="{CA130623-E15D-41F2-A1DB-F09467A5648D}" dt="2024-01-08T08:30:34.422" v="140" actId="2711"/>
          <ac:spMkLst>
            <pc:docMk/>
            <pc:sldMk cId="4292073571" sldId="261"/>
            <ac:spMk id="4" creationId="{48B5A419-47C4-2C79-06A2-2BCF998CBD22}"/>
          </ac:spMkLst>
        </pc:spChg>
      </pc:sldChg>
      <pc:sldChg chg="del setBg">
        <pc:chgData name="" userId="96923c0a2263a17d" providerId="LiveId" clId="{CA130623-E15D-41F2-A1DB-F09467A5648D}" dt="2024-01-08T08:30:42.394" v="142" actId="2696"/>
        <pc:sldMkLst>
          <pc:docMk/>
          <pc:sldMk cId="1281894378" sldId="267"/>
        </pc:sldMkLst>
      </pc:sldChg>
      <pc:sldChg chg="del setBg">
        <pc:chgData name="" userId="96923c0a2263a17d" providerId="LiveId" clId="{CA130623-E15D-41F2-A1DB-F09467A5648D}" dt="2024-01-08T08:30:41.564" v="141" actId="2696"/>
        <pc:sldMkLst>
          <pc:docMk/>
          <pc:sldMk cId="1867124828" sldId="268"/>
        </pc:sldMkLst>
      </pc:sldChg>
      <pc:sldChg chg="modSp del setBg">
        <pc:chgData name="" userId="96923c0a2263a17d" providerId="LiveId" clId="{CA130623-E15D-41F2-A1DB-F09467A5648D}" dt="2024-01-08T08:27:38.485" v="120" actId="2696"/>
        <pc:sldMkLst>
          <pc:docMk/>
          <pc:sldMk cId="3333206010" sldId="269"/>
        </pc:sldMkLst>
        <pc:spChg chg="mod">
          <ac:chgData name="" userId="96923c0a2263a17d" providerId="LiveId" clId="{CA130623-E15D-41F2-A1DB-F09467A5648D}" dt="2024-01-08T08:26:03.334" v="23" actId="14838"/>
          <ac:spMkLst>
            <pc:docMk/>
            <pc:sldMk cId="3333206010" sldId="269"/>
            <ac:spMk id="4" creationId="{48B5A419-47C4-2C79-06A2-2BCF998CBD22}"/>
          </ac:spMkLst>
        </pc:spChg>
      </pc:sldChg>
      <pc:sldChg chg="modSp add del">
        <pc:chgData name="" userId="96923c0a2263a17d" providerId="LiveId" clId="{CA130623-E15D-41F2-A1DB-F09467A5648D}" dt="2024-01-08T08:27:33.905" v="119" actId="20577"/>
        <pc:sldMkLst>
          <pc:docMk/>
          <pc:sldMk cId="1078895035" sldId="270"/>
        </pc:sldMkLst>
        <pc:spChg chg="mod">
          <ac:chgData name="" userId="96923c0a2263a17d" providerId="LiveId" clId="{CA130623-E15D-41F2-A1DB-F09467A5648D}" dt="2024-01-08T08:27:33.905" v="119" actId="20577"/>
          <ac:spMkLst>
            <pc:docMk/>
            <pc:sldMk cId="1078895035" sldId="270"/>
            <ac:spMk id="4" creationId="{48B5A419-47C4-2C79-06A2-2BCF998CBD22}"/>
          </ac:spMkLst>
        </pc:spChg>
      </pc:sldChg>
      <pc:sldChg chg="add ord">
        <pc:chgData name="" userId="96923c0a2263a17d" providerId="LiveId" clId="{CA130623-E15D-41F2-A1DB-F09467A5648D}" dt="2024-01-08T08:30:50.349" v="144"/>
        <pc:sldMkLst>
          <pc:docMk/>
          <pc:sldMk cId="2559442057" sldId="271"/>
        </pc:sldMkLst>
      </pc:sldChg>
      <pc:sldChg chg="add ord">
        <pc:chgData name="" userId="96923c0a2263a17d" providerId="LiveId" clId="{CA130623-E15D-41F2-A1DB-F09467A5648D}" dt="2024-01-08T08:30:58.853" v="148"/>
        <pc:sldMkLst>
          <pc:docMk/>
          <pc:sldMk cId="586577549" sldId="272"/>
        </pc:sldMkLst>
      </pc:sldChg>
      <pc:sldChg chg="add del setBg">
        <pc:chgData name="" userId="96923c0a2263a17d" providerId="LiveId" clId="{CA130623-E15D-41F2-A1DB-F09467A5648D}" dt="2024-01-08T08:30:53.348" v="146"/>
        <pc:sldMkLst>
          <pc:docMk/>
          <pc:sldMk cId="2701797778" sldId="272"/>
        </pc:sldMkLst>
      </pc:sldChg>
    </pc:docChg>
  </pc:docChgLst>
  <pc:docChgLst>
    <pc:chgData userId="96923c0a2263a17d" providerId="LiveId" clId="{F0582B9E-C608-4276-AF40-3D6E9A56EE26}"/>
    <pc:docChg chg="undo redo custSel addSld delSld modSld sldOrd">
      <pc:chgData name="" userId="96923c0a2263a17d" providerId="LiveId" clId="{F0582B9E-C608-4276-AF40-3D6E9A56EE26}" dt="2024-01-08T17:40:05.846" v="1535" actId="20577"/>
      <pc:docMkLst>
        <pc:docMk/>
      </pc:docMkLst>
      <pc:sldChg chg="modSp">
        <pc:chgData name="" userId="96923c0a2263a17d" providerId="LiveId" clId="{F0582B9E-C608-4276-AF40-3D6E9A56EE26}" dt="2024-01-08T16:52:09.980" v="1461" actId="1076"/>
        <pc:sldMkLst>
          <pc:docMk/>
          <pc:sldMk cId="4217550238" sldId="257"/>
        </pc:sldMkLst>
        <pc:spChg chg="mod">
          <ac:chgData name="" userId="96923c0a2263a17d" providerId="LiveId" clId="{F0582B9E-C608-4276-AF40-3D6E9A56EE26}" dt="2024-01-08T16:52:09.980" v="1461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 del">
        <pc:chgData name="" userId="96923c0a2263a17d" providerId="LiveId" clId="{F0582B9E-C608-4276-AF40-3D6E9A56EE26}" dt="2024-01-08T16:41:14.774" v="869" actId="2696"/>
        <pc:sldMkLst>
          <pc:docMk/>
          <pc:sldMk cId="605229308" sldId="258"/>
        </pc:sldMkLst>
        <pc:spChg chg="mod">
          <ac:chgData name="" userId="96923c0a2263a17d" providerId="LiveId" clId="{F0582B9E-C608-4276-AF40-3D6E9A56EE26}" dt="2024-01-08T16:38:50.899" v="714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modSp">
        <pc:chgData name="" userId="96923c0a2263a17d" providerId="LiveId" clId="{F0582B9E-C608-4276-AF40-3D6E9A56EE26}" dt="2024-01-08T16:52:25.499" v="1463" actId="1076"/>
        <pc:sldMkLst>
          <pc:docMk/>
          <pc:sldMk cId="2129000678" sldId="276"/>
        </pc:sldMkLst>
        <pc:spChg chg="mod">
          <ac:chgData name="" userId="96923c0a2263a17d" providerId="LiveId" clId="{F0582B9E-C608-4276-AF40-3D6E9A56EE26}" dt="2024-01-08T16:52:25.499" v="1463" actId="1076"/>
          <ac:spMkLst>
            <pc:docMk/>
            <pc:sldMk cId="2129000678" sldId="276"/>
            <ac:spMk id="4" creationId="{48B5A419-47C4-2C79-06A2-2BCF998CBD22}"/>
          </ac:spMkLst>
        </pc:spChg>
      </pc:sldChg>
      <pc:sldChg chg="modSp del">
        <pc:chgData name="" userId="96923c0a2263a17d" providerId="LiveId" clId="{F0582B9E-C608-4276-AF40-3D6E9A56EE26}" dt="2024-01-08T16:44:25.067" v="1248" actId="2696"/>
        <pc:sldMkLst>
          <pc:docMk/>
          <pc:sldMk cId="210187252" sldId="277"/>
        </pc:sldMkLst>
        <pc:spChg chg="mod">
          <ac:chgData name="" userId="96923c0a2263a17d" providerId="LiveId" clId="{F0582B9E-C608-4276-AF40-3D6E9A56EE26}" dt="2024-01-08T11:27:43.270" v="324" actId="20577"/>
          <ac:spMkLst>
            <pc:docMk/>
            <pc:sldMk cId="210187252" sldId="277"/>
            <ac:spMk id="4" creationId="{48B5A419-47C4-2C79-06A2-2BCF998CBD22}"/>
          </ac:spMkLst>
        </pc:spChg>
      </pc:sldChg>
      <pc:sldChg chg="del">
        <pc:chgData name="" userId="96923c0a2263a17d" providerId="LiveId" clId="{F0582B9E-C608-4276-AF40-3D6E9A56EE26}" dt="2024-01-08T11:27:47.996" v="325" actId="2696"/>
        <pc:sldMkLst>
          <pc:docMk/>
          <pc:sldMk cId="774549136" sldId="278"/>
        </pc:sldMkLst>
      </pc:sldChg>
      <pc:sldChg chg="modSp del">
        <pc:chgData name="" userId="96923c0a2263a17d" providerId="LiveId" clId="{F0582B9E-C608-4276-AF40-3D6E9A56EE26}" dt="2024-01-08T16:48:32.556" v="1444" actId="2696"/>
        <pc:sldMkLst>
          <pc:docMk/>
          <pc:sldMk cId="1607057627" sldId="279"/>
        </pc:sldMkLst>
        <pc:spChg chg="mod">
          <ac:chgData name="" userId="96923c0a2263a17d" providerId="LiveId" clId="{F0582B9E-C608-4276-AF40-3D6E9A56EE26}" dt="2024-01-08T11:28:33.959" v="441" actId="20577"/>
          <ac:spMkLst>
            <pc:docMk/>
            <pc:sldMk cId="1607057627" sldId="279"/>
            <ac:spMk id="4" creationId="{48B5A419-47C4-2C79-06A2-2BCF998CBD22}"/>
          </ac:spMkLst>
        </pc:spChg>
      </pc:sldChg>
      <pc:sldChg chg="add del ord">
        <pc:chgData name="" userId="96923c0a2263a17d" providerId="LiveId" clId="{F0582B9E-C608-4276-AF40-3D6E9A56EE26}" dt="2024-01-08T16:42:15.661" v="990" actId="2696"/>
        <pc:sldMkLst>
          <pc:docMk/>
          <pc:sldMk cId="1359643010" sldId="280"/>
        </pc:sldMkLst>
      </pc:sldChg>
      <pc:sldChg chg="add del ord">
        <pc:chgData name="" userId="96923c0a2263a17d" providerId="LiveId" clId="{F0582B9E-C608-4276-AF40-3D6E9A56EE26}" dt="2024-01-08T16:47:30.305" v="1443" actId="2696"/>
        <pc:sldMkLst>
          <pc:docMk/>
          <pc:sldMk cId="98983764" sldId="281"/>
        </pc:sldMkLst>
      </pc:sldChg>
      <pc:sldChg chg="modSp add ord">
        <pc:chgData name="" userId="96923c0a2263a17d" providerId="LiveId" clId="{F0582B9E-C608-4276-AF40-3D6E9A56EE26}" dt="2024-01-08T16:51:49.882" v="1451" actId="1076"/>
        <pc:sldMkLst>
          <pc:docMk/>
          <pc:sldMk cId="864151936" sldId="282"/>
        </pc:sldMkLst>
        <pc:spChg chg="mod">
          <ac:chgData name="" userId="96923c0a2263a17d" providerId="LiveId" clId="{F0582B9E-C608-4276-AF40-3D6E9A56EE26}" dt="2024-01-08T16:51:49.882" v="1451" actId="1076"/>
          <ac:spMkLst>
            <pc:docMk/>
            <pc:sldMk cId="864151936" sldId="282"/>
            <ac:spMk id="4" creationId="{48B5A419-47C4-2C79-06A2-2BCF998CBD22}"/>
          </ac:spMkLst>
        </pc:spChg>
      </pc:sldChg>
      <pc:sldChg chg="add del">
        <pc:chgData name="" userId="96923c0a2263a17d" providerId="LiveId" clId="{F0582B9E-C608-4276-AF40-3D6E9A56EE26}" dt="2024-01-08T16:42:07.232" v="987" actId="2696"/>
        <pc:sldMkLst>
          <pc:docMk/>
          <pc:sldMk cId="4115152431" sldId="283"/>
        </pc:sldMkLst>
      </pc:sldChg>
      <pc:sldChg chg="modSp add ord">
        <pc:chgData name="" userId="96923c0a2263a17d" providerId="LiveId" clId="{F0582B9E-C608-4276-AF40-3D6E9A56EE26}" dt="2024-01-08T16:53:14.617" v="1472" actId="1076"/>
        <pc:sldMkLst>
          <pc:docMk/>
          <pc:sldMk cId="3377688815" sldId="284"/>
        </pc:sldMkLst>
        <pc:spChg chg="mod">
          <ac:chgData name="" userId="96923c0a2263a17d" providerId="LiveId" clId="{F0582B9E-C608-4276-AF40-3D6E9A56EE26}" dt="2024-01-08T16:53:14.617" v="1472" actId="1076"/>
          <ac:spMkLst>
            <pc:docMk/>
            <pc:sldMk cId="3377688815" sldId="284"/>
            <ac:spMk id="4" creationId="{48B5A419-47C4-2C79-06A2-2BCF998CBD22}"/>
          </ac:spMkLst>
        </pc:spChg>
      </pc:sldChg>
      <pc:sldChg chg="modSp add">
        <pc:chgData name="" userId="96923c0a2263a17d" providerId="LiveId" clId="{F0582B9E-C608-4276-AF40-3D6E9A56EE26}" dt="2024-01-08T16:53:25.781" v="1479" actId="1076"/>
        <pc:sldMkLst>
          <pc:docMk/>
          <pc:sldMk cId="2295472091" sldId="285"/>
        </pc:sldMkLst>
        <pc:spChg chg="mod">
          <ac:chgData name="" userId="96923c0a2263a17d" providerId="LiveId" clId="{F0582B9E-C608-4276-AF40-3D6E9A56EE26}" dt="2024-01-08T16:53:25.781" v="1479" actId="1076"/>
          <ac:spMkLst>
            <pc:docMk/>
            <pc:sldMk cId="2295472091" sldId="285"/>
            <ac:spMk id="4" creationId="{48B5A419-47C4-2C79-06A2-2BCF998CBD22}"/>
          </ac:spMkLst>
        </pc:spChg>
      </pc:sldChg>
      <pc:sldChg chg="add del ord">
        <pc:chgData name="" userId="96923c0a2263a17d" providerId="LiveId" clId="{F0582B9E-C608-4276-AF40-3D6E9A56EE26}" dt="2024-01-08T16:53:36.998" v="1482" actId="2696"/>
        <pc:sldMkLst>
          <pc:docMk/>
          <pc:sldMk cId="1999633162" sldId="286"/>
        </pc:sldMkLst>
      </pc:sldChg>
      <pc:sldChg chg="modSp add ord">
        <pc:chgData name="" userId="96923c0a2263a17d" providerId="LiveId" clId="{F0582B9E-C608-4276-AF40-3D6E9A56EE26}" dt="2024-01-08T17:40:05.846" v="1535" actId="20577"/>
        <pc:sldMkLst>
          <pc:docMk/>
          <pc:sldMk cId="400123446" sldId="287"/>
        </pc:sldMkLst>
        <pc:spChg chg="mod">
          <ac:chgData name="" userId="96923c0a2263a17d" providerId="LiveId" clId="{F0582B9E-C608-4276-AF40-3D6E9A56EE26}" dt="2024-01-08T17:40:05.846" v="1535" actId="20577"/>
          <ac:spMkLst>
            <pc:docMk/>
            <pc:sldMk cId="400123446" sldId="287"/>
            <ac:spMk id="4" creationId="{48B5A419-47C4-2C79-06A2-2BCF998CBD22}"/>
          </ac:spMkLst>
        </pc:spChg>
      </pc:sldChg>
      <pc:sldChg chg="modSp add">
        <pc:chgData name="" userId="96923c0a2263a17d" providerId="LiveId" clId="{F0582B9E-C608-4276-AF40-3D6E9A56EE26}" dt="2024-01-08T16:54:02.568" v="1496" actId="1076"/>
        <pc:sldMkLst>
          <pc:docMk/>
          <pc:sldMk cId="1362421024" sldId="288"/>
        </pc:sldMkLst>
        <pc:spChg chg="mod">
          <ac:chgData name="" userId="96923c0a2263a17d" providerId="LiveId" clId="{F0582B9E-C608-4276-AF40-3D6E9A56EE26}" dt="2024-01-08T16:54:02.568" v="1496" actId="1076"/>
          <ac:spMkLst>
            <pc:docMk/>
            <pc:sldMk cId="1362421024" sldId="288"/>
            <ac:spMk id="4" creationId="{48B5A419-47C4-2C79-06A2-2BCF998CBD22}"/>
          </ac:spMkLst>
        </pc:spChg>
      </pc:sldChg>
      <pc:sldChg chg="modSp add ord">
        <pc:chgData name="" userId="96923c0a2263a17d" providerId="LiveId" clId="{F0582B9E-C608-4276-AF40-3D6E9A56EE26}" dt="2024-01-08T16:54:16.314" v="1503" actId="1076"/>
        <pc:sldMkLst>
          <pc:docMk/>
          <pc:sldMk cId="2312804177" sldId="289"/>
        </pc:sldMkLst>
        <pc:spChg chg="mod">
          <ac:chgData name="" userId="96923c0a2263a17d" providerId="LiveId" clId="{F0582B9E-C608-4276-AF40-3D6E9A56EE26}" dt="2024-01-08T16:54:16.314" v="1503" actId="1076"/>
          <ac:spMkLst>
            <pc:docMk/>
            <pc:sldMk cId="2312804177" sldId="289"/>
            <ac:spMk id="4" creationId="{48B5A419-47C4-2C79-06A2-2BCF998CBD22}"/>
          </ac:spMkLst>
        </pc:spChg>
      </pc:sldChg>
      <pc:sldChg chg="modSp add">
        <pc:chgData name="" userId="96923c0a2263a17d" providerId="LiveId" clId="{F0582B9E-C608-4276-AF40-3D6E9A56EE26}" dt="2024-01-08T16:54:29.353" v="1512" actId="1076"/>
        <pc:sldMkLst>
          <pc:docMk/>
          <pc:sldMk cId="3799939362" sldId="290"/>
        </pc:sldMkLst>
        <pc:spChg chg="mod">
          <ac:chgData name="" userId="96923c0a2263a17d" providerId="LiveId" clId="{F0582B9E-C608-4276-AF40-3D6E9A56EE26}" dt="2024-01-08T16:54:29.353" v="1512" actId="1076"/>
          <ac:spMkLst>
            <pc:docMk/>
            <pc:sldMk cId="3799939362" sldId="290"/>
            <ac:spMk id="4" creationId="{48B5A419-47C4-2C79-06A2-2BCF998CBD22}"/>
          </ac:spMkLst>
        </pc:spChg>
      </pc:sldChg>
      <pc:sldChg chg="add del ord">
        <pc:chgData name="" userId="96923c0a2263a17d" providerId="LiveId" clId="{F0582B9E-C608-4276-AF40-3D6E9A56EE26}" dt="2024-01-08T16:54:41.120" v="1516" actId="2696"/>
        <pc:sldMkLst>
          <pc:docMk/>
          <pc:sldMk cId="777096023" sldId="291"/>
        </pc:sldMkLst>
      </pc:sldChg>
      <pc:sldChg chg="add ord">
        <pc:chgData name="" userId="96923c0a2263a17d" providerId="LiveId" clId="{F0582B9E-C608-4276-AF40-3D6E9A56EE26}" dt="2024-01-08T16:53:35.237" v="1481"/>
        <pc:sldMkLst>
          <pc:docMk/>
          <pc:sldMk cId="3886829228" sldId="292"/>
        </pc:sldMkLst>
      </pc:sldChg>
      <pc:sldChg chg="add ord">
        <pc:chgData name="" userId="96923c0a2263a17d" providerId="LiveId" clId="{F0582B9E-C608-4276-AF40-3D6E9A56EE26}" dt="2024-01-08T16:54:38.503" v="1515"/>
        <pc:sldMkLst>
          <pc:docMk/>
          <pc:sldMk cId="1850312423" sldId="293"/>
        </pc:sldMkLst>
      </pc:sldChg>
    </pc:docChg>
  </pc:docChgLst>
  <pc:docChgLst>
    <pc:chgData userId="96923c0a2263a17d" providerId="LiveId" clId="{AC656F2D-28E0-49B2-8BA4-4EF7D9E5BBBC}"/>
    <pc:docChg chg="undo custSel addSld delSld modSld sldOrd modMainMaster">
      <pc:chgData name="" userId="96923c0a2263a17d" providerId="LiveId" clId="{AC656F2D-28E0-49B2-8BA4-4EF7D9E5BBBC}" dt="2024-01-08T08:11:27.170" v="692" actId="2696"/>
      <pc:docMkLst>
        <pc:docMk/>
      </pc:docMkLst>
      <pc:sldChg chg="modSp add del setBg">
        <pc:chgData name="" userId="96923c0a2263a17d" providerId="LiveId" clId="{AC656F2D-28E0-49B2-8BA4-4EF7D9E5BBBC}" dt="2024-01-08T08:11:27.170" v="692" actId="2696"/>
        <pc:sldMkLst>
          <pc:docMk/>
          <pc:sldMk cId="3879824856" sldId="256"/>
        </pc:sldMkLst>
        <pc:spChg chg="mod">
          <ac:chgData name="" userId="96923c0a2263a17d" providerId="LiveId" clId="{AC656F2D-28E0-49B2-8BA4-4EF7D9E5BBBC}" dt="2024-01-08T07:59:38.918" v="127" actId="403"/>
          <ac:spMkLst>
            <pc:docMk/>
            <pc:sldMk cId="3879824856" sldId="256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11:23.044" v="691" actId="1076"/>
        <pc:sldMkLst>
          <pc:docMk/>
          <pc:sldMk cId="4217550238" sldId="257"/>
        </pc:sldMkLst>
        <pc:spChg chg="mod">
          <ac:chgData name="" userId="96923c0a2263a17d" providerId="LiveId" clId="{AC656F2D-28E0-49B2-8BA4-4EF7D9E5BBBC}" dt="2024-01-08T08:11:23.044" v="691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3:51.475" v="408" actId="20577"/>
        <pc:sldMkLst>
          <pc:docMk/>
          <pc:sldMk cId="605229308" sldId="258"/>
        </pc:sldMkLst>
        <pc:spChg chg="mod">
          <ac:chgData name="" userId="96923c0a2263a17d" providerId="LiveId" clId="{AC656F2D-28E0-49B2-8BA4-4EF7D9E5BBBC}" dt="2024-01-08T08:03:51.475" v="408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modSp add del setBg">
        <pc:chgData name="" userId="96923c0a2263a17d" providerId="LiveId" clId="{AC656F2D-28E0-49B2-8BA4-4EF7D9E5BBBC}" dt="2024-01-08T08:05:57.445" v="498" actId="403"/>
        <pc:sldMkLst>
          <pc:docMk/>
          <pc:sldMk cId="2392689613" sldId="259"/>
        </pc:sldMkLst>
        <pc:spChg chg="mod">
          <ac:chgData name="" userId="96923c0a2263a17d" providerId="LiveId" clId="{AC656F2D-28E0-49B2-8BA4-4EF7D9E5BBBC}" dt="2024-01-08T08:05:57.445" v="498" actId="403"/>
          <ac:spMkLst>
            <pc:docMk/>
            <pc:sldMk cId="2392689613" sldId="259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7:39.813" v="579" actId="20577"/>
        <pc:sldMkLst>
          <pc:docMk/>
          <pc:sldMk cId="1603353356" sldId="260"/>
        </pc:sldMkLst>
        <pc:spChg chg="mod">
          <ac:chgData name="" userId="96923c0a2263a17d" providerId="LiveId" clId="{AC656F2D-28E0-49B2-8BA4-4EF7D9E5BBBC}" dt="2024-01-08T08:07:39.813" v="579" actId="20577"/>
          <ac:spMkLst>
            <pc:docMk/>
            <pc:sldMk cId="1603353356" sldId="260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8:56.313" v="670" actId="20577"/>
        <pc:sldMkLst>
          <pc:docMk/>
          <pc:sldMk cId="4292073571" sldId="261"/>
        </pc:sldMkLst>
        <pc:spChg chg="mod">
          <ac:chgData name="" userId="96923c0a2263a17d" providerId="LiveId" clId="{AC656F2D-28E0-49B2-8BA4-4EF7D9E5BBBC}" dt="2024-01-08T08:08:56.313" v="670" actId="20577"/>
          <ac:spMkLst>
            <pc:docMk/>
            <pc:sldMk cId="4292073571" sldId="261"/>
            <ac:spMk id="4" creationId="{48B5A419-47C4-2C79-06A2-2BCF998CBD22}"/>
          </ac:spMkLst>
        </pc:spChg>
      </pc:sldChg>
      <pc:sldChg chg="del setBg">
        <pc:chgData name="" userId="96923c0a2263a17d" providerId="LiveId" clId="{AC656F2D-28E0-49B2-8BA4-4EF7D9E5BBBC}" dt="2024-01-08T08:09:14.618" v="671" actId="2696"/>
        <pc:sldMkLst>
          <pc:docMk/>
          <pc:sldMk cId="244474676" sldId="262"/>
        </pc:sldMkLst>
      </pc:sldChg>
      <pc:sldChg chg="del setBg">
        <pc:chgData name="" userId="96923c0a2263a17d" providerId="LiveId" clId="{AC656F2D-28E0-49B2-8BA4-4EF7D9E5BBBC}" dt="2024-01-08T08:09:16.990" v="672" actId="2696"/>
        <pc:sldMkLst>
          <pc:docMk/>
          <pc:sldMk cId="455539712" sldId="263"/>
        </pc:sldMkLst>
      </pc:sldChg>
      <pc:sldChg chg="del setBg">
        <pc:chgData name="" userId="96923c0a2263a17d" providerId="LiveId" clId="{AC656F2D-28E0-49B2-8BA4-4EF7D9E5BBBC}" dt="2024-01-08T08:09:18.112" v="673" actId="2696"/>
        <pc:sldMkLst>
          <pc:docMk/>
          <pc:sldMk cId="426602731" sldId="264"/>
        </pc:sldMkLst>
      </pc:sldChg>
      <pc:sldChg chg="setBg">
        <pc:chgData name="" userId="96923c0a2263a17d" providerId="LiveId" clId="{AC656F2D-28E0-49B2-8BA4-4EF7D9E5BBBC}" dt="2024-01-08T07:53:15.030" v="16"/>
        <pc:sldMkLst>
          <pc:docMk/>
          <pc:sldMk cId="701651928" sldId="265"/>
        </pc:sldMkLst>
      </pc:sldChg>
      <pc:sldChg chg="setBg">
        <pc:chgData name="" userId="96923c0a2263a17d" providerId="LiveId" clId="{AC656F2D-28E0-49B2-8BA4-4EF7D9E5BBBC}" dt="2024-01-08T07:53:15.030" v="16"/>
        <pc:sldMkLst>
          <pc:docMk/>
          <pc:sldMk cId="4260822063" sldId="266"/>
        </pc:sldMkLst>
      </pc:sldChg>
      <pc:sldChg chg="add ord setBg">
        <pc:chgData name="" userId="96923c0a2263a17d" providerId="LiveId" clId="{AC656F2D-28E0-49B2-8BA4-4EF7D9E5BBBC}" dt="2024-01-08T08:09:56.940" v="679"/>
        <pc:sldMkLst>
          <pc:docMk/>
          <pc:sldMk cId="1281894378" sldId="267"/>
        </pc:sldMkLst>
      </pc:sldChg>
      <pc:sldChg chg="add del setBg">
        <pc:chgData name="" userId="96923c0a2263a17d" providerId="LiveId" clId="{AC656F2D-28E0-49B2-8BA4-4EF7D9E5BBBC}" dt="2024-01-08T08:09:22.421" v="675"/>
        <pc:sldMkLst>
          <pc:docMk/>
          <pc:sldMk cId="1860100342" sldId="267"/>
        </pc:sldMkLst>
      </pc:sldChg>
      <pc:sldChg chg="add del setBg">
        <pc:chgData name="" userId="96923c0a2263a17d" providerId="LiveId" clId="{AC656F2D-28E0-49B2-8BA4-4EF7D9E5BBBC}" dt="2024-01-08T07:53:14.388" v="15"/>
        <pc:sldMkLst>
          <pc:docMk/>
          <pc:sldMk cId="2586126602" sldId="267"/>
        </pc:sldMkLst>
      </pc:sldChg>
      <pc:sldChg chg="add del setBg">
        <pc:chgData name="" userId="96923c0a2263a17d" providerId="LiveId" clId="{AC656F2D-28E0-49B2-8BA4-4EF7D9E5BBBC}" dt="2024-01-08T07:53:14.014" v="14"/>
        <pc:sldMkLst>
          <pc:docMk/>
          <pc:sldMk cId="1363976188" sldId="268"/>
        </pc:sldMkLst>
      </pc:sldChg>
      <pc:sldChg chg="add ord setBg">
        <pc:chgData name="" userId="96923c0a2263a17d" providerId="LiveId" clId="{AC656F2D-28E0-49B2-8BA4-4EF7D9E5BBBC}" dt="2024-01-08T08:10:05.236" v="683"/>
        <pc:sldMkLst>
          <pc:docMk/>
          <pc:sldMk cId="1867124828" sldId="268"/>
        </pc:sldMkLst>
      </pc:sldChg>
      <pc:sldChg chg="add setBg">
        <pc:chgData name="" userId="96923c0a2263a17d" providerId="LiveId" clId="{AC656F2D-28E0-49B2-8BA4-4EF7D9E5BBBC}" dt="2024-01-08T08:10:38.113" v="686"/>
        <pc:sldMkLst>
          <pc:docMk/>
          <pc:sldMk cId="3333206010" sldId="269"/>
        </pc:sldMkLst>
      </pc:sldChg>
      <pc:sldMasterChg chg="setBg modSldLayout">
        <pc:chgData name="" userId="96923c0a2263a17d" providerId="LiveId" clId="{AC656F2D-28E0-49B2-8BA4-4EF7D9E5BBBC}" dt="2024-01-08T07:53:15.030" v="16"/>
        <pc:sldMasterMkLst>
          <pc:docMk/>
          <pc:sldMasterMk cId="1534647760" sldId="2147483648"/>
        </pc:sldMasterMkLst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7151970" sldId="2147483649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450934669" sldId="2147483650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96351923" sldId="2147483651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05238699" sldId="2147483652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906786609" sldId="2147483653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1701004879" sldId="2147483654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736166145" sldId="2147483655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53586163" sldId="2147483656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92378364" sldId="2147483657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048560634" sldId="2147483658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61389822" sldId="2147483659"/>
          </pc:sldLayoutMkLst>
        </pc:sldLayoutChg>
      </pc:sldMasterChg>
    </pc:docChg>
  </pc:docChgLst>
  <pc:docChgLst>
    <pc:chgData userId="96923c0a2263a17d" providerId="LiveId" clId="{E7B2DA63-7AFC-44EE-9280-CEAA58072871}"/>
    <pc:docChg chg="addSld delSld modSld sldOrd">
      <pc:chgData name="" userId="96923c0a2263a17d" providerId="LiveId" clId="{E7B2DA63-7AFC-44EE-9280-CEAA58072871}" dt="2024-01-08T10:41:04.716" v="330"/>
      <pc:docMkLst>
        <pc:docMk/>
      </pc:docMkLst>
      <pc:sldChg chg="modSp">
        <pc:chgData name="" userId="96923c0a2263a17d" providerId="LiveId" clId="{E7B2DA63-7AFC-44EE-9280-CEAA58072871}" dt="2024-01-08T10:38:54.556" v="102" actId="1076"/>
        <pc:sldMkLst>
          <pc:docMk/>
          <pc:sldMk cId="4217550238" sldId="257"/>
        </pc:sldMkLst>
        <pc:spChg chg="mod">
          <ac:chgData name="" userId="96923c0a2263a17d" providerId="LiveId" clId="{E7B2DA63-7AFC-44EE-9280-CEAA58072871}" dt="2024-01-08T10:38:54.556" v="102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">
        <pc:chgData name="" userId="96923c0a2263a17d" providerId="LiveId" clId="{E7B2DA63-7AFC-44EE-9280-CEAA58072871}" dt="2024-01-08T10:40:18.750" v="251" actId="20577"/>
        <pc:sldMkLst>
          <pc:docMk/>
          <pc:sldMk cId="605229308" sldId="258"/>
        </pc:sldMkLst>
        <pc:spChg chg="mod">
          <ac:chgData name="" userId="96923c0a2263a17d" providerId="LiveId" clId="{E7B2DA63-7AFC-44EE-9280-CEAA58072871}" dt="2024-01-08T10:40:18.750" v="251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del">
        <pc:chgData name="" userId="96923c0a2263a17d" providerId="LiveId" clId="{E7B2DA63-7AFC-44EE-9280-CEAA58072871}" dt="2024-01-08T10:38:57.216" v="103" actId="2696"/>
        <pc:sldMkLst>
          <pc:docMk/>
          <pc:sldMk cId="554084403" sldId="273"/>
        </pc:sldMkLst>
      </pc:sldChg>
      <pc:sldChg chg="del">
        <pc:chgData name="" userId="96923c0a2263a17d" providerId="LiveId" clId="{E7B2DA63-7AFC-44EE-9280-CEAA58072871}" dt="2024-01-08T10:38:59.328" v="105" actId="2696"/>
        <pc:sldMkLst>
          <pc:docMk/>
          <pc:sldMk cId="1295714167" sldId="274"/>
        </pc:sldMkLst>
      </pc:sldChg>
      <pc:sldChg chg="del">
        <pc:chgData name="" userId="96923c0a2263a17d" providerId="LiveId" clId="{E7B2DA63-7AFC-44EE-9280-CEAA58072871}" dt="2024-01-08T10:38:58.248" v="104" actId="2696"/>
        <pc:sldMkLst>
          <pc:docMk/>
          <pc:sldMk cId="3980922985" sldId="275"/>
        </pc:sldMkLst>
      </pc:sldChg>
      <pc:sldChg chg="modSp">
        <pc:chgData name="" userId="96923c0a2263a17d" providerId="LiveId" clId="{E7B2DA63-7AFC-44EE-9280-CEAA58072871}" dt="2024-01-08T10:39:35.142" v="147" actId="1076"/>
        <pc:sldMkLst>
          <pc:docMk/>
          <pc:sldMk cId="2129000678" sldId="276"/>
        </pc:sldMkLst>
        <pc:spChg chg="mod">
          <ac:chgData name="" userId="96923c0a2263a17d" providerId="LiveId" clId="{E7B2DA63-7AFC-44EE-9280-CEAA58072871}" dt="2024-01-08T10:39:35.142" v="147" actId="1076"/>
          <ac:spMkLst>
            <pc:docMk/>
            <pc:sldMk cId="2129000678" sldId="276"/>
            <ac:spMk id="4" creationId="{48B5A419-47C4-2C79-06A2-2BCF998CBD22}"/>
          </ac:spMkLst>
        </pc:spChg>
      </pc:sldChg>
      <pc:sldChg chg="modSp">
        <pc:chgData name="" userId="96923c0a2263a17d" providerId="LiveId" clId="{E7B2DA63-7AFC-44EE-9280-CEAA58072871}" dt="2024-01-08T10:40:54.555" v="326" actId="20577"/>
        <pc:sldMkLst>
          <pc:docMk/>
          <pc:sldMk cId="210187252" sldId="277"/>
        </pc:sldMkLst>
        <pc:spChg chg="mod">
          <ac:chgData name="" userId="96923c0a2263a17d" providerId="LiveId" clId="{E7B2DA63-7AFC-44EE-9280-CEAA58072871}" dt="2024-01-08T10:40:54.555" v="326" actId="20577"/>
          <ac:spMkLst>
            <pc:docMk/>
            <pc:sldMk cId="210187252" sldId="277"/>
            <ac:spMk id="4" creationId="{48B5A419-47C4-2C79-06A2-2BCF998CBD22}"/>
          </ac:spMkLst>
        </pc:spChg>
      </pc:sldChg>
      <pc:sldChg chg="add ord">
        <pc:chgData name="" userId="96923c0a2263a17d" providerId="LiveId" clId="{E7B2DA63-7AFC-44EE-9280-CEAA58072871}" dt="2024-01-08T10:41:00.694" v="328"/>
        <pc:sldMkLst>
          <pc:docMk/>
          <pc:sldMk cId="774549136" sldId="278"/>
        </pc:sldMkLst>
      </pc:sldChg>
      <pc:sldChg chg="add ord">
        <pc:chgData name="" userId="96923c0a2263a17d" providerId="LiveId" clId="{E7B2DA63-7AFC-44EE-9280-CEAA58072871}" dt="2024-01-08T10:41:04.716" v="330"/>
        <pc:sldMkLst>
          <pc:docMk/>
          <pc:sldMk cId="1607057627" sldId="2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93641-A461-4A6D-8534-1C3A5C4965F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4591F-A2DC-47BD-866A-29C40916E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59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94591F-A2DC-47BD-866A-29C40916EE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290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94591F-A2DC-47BD-866A-29C40916EE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95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94591F-A2DC-47BD-866A-29C40916EE7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461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94591F-A2DC-47BD-866A-29C40916EE7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040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2415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8785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0111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8055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5004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668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50859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1018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27024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8112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87504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177177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651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59177"/>
            <a:ext cx="12113443" cy="5143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دروغ و راستو می‌کنن قاطی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تا خراب کنند آنچه تو ساختی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Dorugh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rasto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mikonan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ghati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kharab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konand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anche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to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khasti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2804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78031"/>
            <a:ext cx="12113443" cy="5143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اما یک چیز را خوب می‌دونم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به کلام تو زنده شدم من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Ama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yek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chiz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,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khub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midunam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man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kalame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to ,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zende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shodam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man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9939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1483448"/>
            <a:ext cx="12113443" cy="28401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فقط عیسی ، اونلی وان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200000"/>
              </a:lnSpc>
            </a:pPr>
            <a:r>
              <a:rPr lang="en-US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Faghat</a:t>
            </a: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Isa , Only one</a:t>
            </a:r>
          </a:p>
        </p:txBody>
      </p:sp>
    </p:spTree>
    <p:extLst>
      <p:ext uri="{BB962C8B-B14F-4D97-AF65-F5344CB8AC3E}">
        <p14:creationId xmlns:p14="http://schemas.microsoft.com/office/powerpoint/2010/main" val="216245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82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664909"/>
            <a:ext cx="12113443" cy="5143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چه کسی زندگیم را دید؟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با لمسش حیاتی نو بخشید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Che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kasi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zendegiyam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ra did?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lamsash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hayati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no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bakhshid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4151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651583"/>
            <a:ext cx="12113443" cy="50513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چه کسی جانم را احیا کرد؟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آزادی را از آن ما کرد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Che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kasi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janam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ra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ehya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kard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</a:p>
          <a:p>
            <a:pPr algn="ctr">
              <a:lnSpc>
                <a:spcPct val="150000"/>
              </a:lnSpc>
            </a:pP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Azadi ra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az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aane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ma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kard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7550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1483448"/>
            <a:ext cx="12113443" cy="28401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فقط عیسی ، اونلی وان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200000"/>
              </a:lnSpc>
            </a:pPr>
            <a:r>
              <a:rPr lang="en-US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Faghat</a:t>
            </a: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Isa , Only one</a:t>
            </a:r>
          </a:p>
        </p:txBody>
      </p:sp>
    </p:spTree>
    <p:extLst>
      <p:ext uri="{BB962C8B-B14F-4D97-AF65-F5344CB8AC3E}">
        <p14:creationId xmlns:p14="http://schemas.microsoft.com/office/powerpoint/2010/main" val="2129000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02616"/>
            <a:ext cx="12113443" cy="5143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تو هستی نور در تاریکی 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تو هستی راه و راستی ما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hasti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nur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dar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tarikihaa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hasti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rah o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rastiye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maa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7688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68603"/>
            <a:ext cx="12113443" cy="5143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تو هستی حیات و زندگی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چه کسی بخشد نجات به ما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hasti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hayat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zendegi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Che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kasi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bakhshad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nejat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be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maa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5472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1483448"/>
            <a:ext cx="12113443" cy="28401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فقط عیسی ، اونلی وان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200000"/>
              </a:lnSpc>
            </a:pPr>
            <a:r>
              <a:rPr lang="en-US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Faghat</a:t>
            </a: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Isa , Only one</a:t>
            </a:r>
          </a:p>
        </p:txBody>
      </p:sp>
    </p:spTree>
    <p:extLst>
      <p:ext uri="{BB962C8B-B14F-4D97-AF65-F5344CB8AC3E}">
        <p14:creationId xmlns:p14="http://schemas.microsoft.com/office/powerpoint/2010/main" val="94503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21470"/>
            <a:ext cx="12113443" cy="5143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صداها بسیار ، راهها زیادن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برخی چون نجوا ، بعضی فریادن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Sedaha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besyar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,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raha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ziadan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Barkhi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chon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najva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,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bazi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faryadan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123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57174"/>
            <a:ext cx="12113443" cy="5143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گاهی یک طوفان ، گاهی یک عصیان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می‌خوان بدزدن امید و ایمان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Gahi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yek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tufan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,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gahi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yek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osyan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Mikhan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bedozdan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,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omido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iman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2421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223</Words>
  <Application>Microsoft Office PowerPoint</Application>
  <PresentationFormat>Widescreen</PresentationFormat>
  <Paragraphs>50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8</cp:revision>
  <dcterms:created xsi:type="dcterms:W3CDTF">2023-11-13T11:23:48Z</dcterms:created>
  <dcterms:modified xsi:type="dcterms:W3CDTF">2025-04-28T15:46:26Z</dcterms:modified>
</cp:coreProperties>
</file>