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5"/>
    <p:restoredTop sz="94687"/>
  </p:normalViewPr>
  <p:slideViewPr>
    <p:cSldViewPr snapToGrid="0" snapToObjects="1">
      <p:cViewPr varScale="1">
        <p:scale>
          <a:sx n="63" d="100"/>
          <a:sy n="63" d="100"/>
        </p:scale>
        <p:origin x="192" y="1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D071-627D-A046-BF1C-98BF37955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BFE34-42BD-A140-ACD5-3F72FD558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C4022-FA0B-DA4E-90C5-1C7D581B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09C42-6CDB-4C43-82E2-04BED68F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EA97F-9EA9-A94A-90ED-71C8FC1F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4959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A387-8916-314C-A02E-44BA9A20F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D72D7-12AD-4C4F-AF45-CA62C9352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FDE08-F26E-814F-985A-BDC3EBA4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30F68-B42E-834F-8D39-1A9FF6E5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82348-A0D2-7E43-AFCA-38819C0A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278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56EA28-0595-3845-90D0-AFA3BB0A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5884F-76ED-7541-830F-46C311831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619FB-B511-954C-B4A6-5BAFE26D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C2BDF-05B5-2A46-8F59-DD295049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16555-EDBF-4D41-99DD-2F6DCC01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5364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E2C3-2120-A442-B8B2-613630A6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5AE41-46E2-D64A-9931-D18DDC4D6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7D961-F8DD-9F40-9B32-2A13E569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9DD80-12B3-4844-8495-FA401957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AD1FD-B68B-3C4F-A5E4-DA3F14CF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8340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F77F-00B7-0445-A40F-B7F1B946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3592F-1A0D-C148-A0F4-411A6DCD1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23328-2002-C84C-AB11-062A2E90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F1BCD-F2F0-0E41-A7E1-DD6E08B1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5FB14-BA4A-0942-A577-E8215966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2090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1433-FC4D-2947-AFDD-0711AF80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B92B-C2B2-2046-995F-2DF4EA0DB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657AC-5FC1-C143-9D0D-A68694340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1572-7C20-BD46-845E-75442666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7F72A-3F05-924E-B0D3-9284041F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2B1C7-F112-5046-95C2-43D2BC5B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8576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2D68-B8F4-C74E-A703-3FAFB174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931F4-5C61-C442-8414-7114AA8F4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EEDF5-0EF5-8548-9EC7-C73431C40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9B3F9-124E-6043-B195-3F55E0C2C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A600D-0005-0A4B-BFD6-8482256EA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D0E396-D6E6-E743-B5B0-47EC27CD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A8FA8-9C34-DB45-B294-531110F1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AB2CA-A45F-2241-8220-662A7BF2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3658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20D3-6F6B-404E-AE79-A87BB5CA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42CF4-CBDE-3F4D-9CBB-C36BF0A1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0DB70-9A83-DF49-944A-76388C90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F2C93-D553-6148-A299-408C749C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1408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135F9-D6A8-CB44-8C65-1CF1FADA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B0740-CBBB-8B45-A863-F58089A5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86BCE-3804-A14A-94F9-1E5B449F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013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F65D-F882-6B4A-8C30-E7D620E8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7C95-2FF6-9345-99D8-C425748A1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31C9C-2561-8440-8AAF-A78714854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8A114-EE3A-6548-B8E9-91E7A375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7CE2D-3D2C-A945-8749-D633B8A4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441DF-571A-744D-95A7-79EA3D1B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4004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9662-CF96-EB44-8426-70F309CE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E783E7-5446-7646-B439-F89B218C2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211DE-1D71-474F-8AD8-3003091A7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4C453-DE5C-5541-963E-5431FA5F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FD43-138E-734E-823C-23E8132D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40A67-E1E7-EE4D-8CD0-7CF5499A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946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5BB67-0E45-0C40-8888-523494E1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82B19-A18D-EA42-8C76-607FF909E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EC86A-9A90-AB42-A03A-4026C1A60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ECF2-A689-664D-89DD-027D16E56234}" type="datetimeFigureOut">
              <a:rPr lang="en-DE" smtClean="0"/>
              <a:t>25.02.22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05577-5F6A-2B4A-AC4A-148D586EE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4970E-64FB-724D-8684-509FA3FD7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68726-3A91-0A45-A08D-17DD0160CEB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857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03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F00A97-C1D5-FB40-B46A-878F3DA5A603}"/>
              </a:ext>
            </a:extLst>
          </p:cNvPr>
          <p:cNvSpPr/>
          <p:nvPr/>
        </p:nvSpPr>
        <p:spPr>
          <a:xfrm>
            <a:off x="1" y="0"/>
            <a:ext cx="12192000" cy="693850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خداوند نزد تو می آیم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بشنو صدایم را که بهر تو می خوانم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</a:p>
          <a:p>
            <a:pPr algn="ctr" rtl="1">
              <a:lnSpc>
                <a:spcPct val="200000"/>
              </a:lnSpc>
            </a:pPr>
            <a:endParaRPr lang="en-US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867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F00A97-C1D5-FB40-B46A-878F3DA5A603}"/>
              </a:ext>
            </a:extLst>
          </p:cNvPr>
          <p:cNvSpPr/>
          <p:nvPr/>
        </p:nvSpPr>
        <p:spPr>
          <a:xfrm>
            <a:off x="1" y="0"/>
            <a:ext cx="12192000" cy="68617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قدم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هایم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استوار سازی عیسی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دستانم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گیری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برخیزانی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ای عیسی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قوت تا قوت از ایمان به ایمان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تو می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مانم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آرامی جان</a:t>
            </a:r>
          </a:p>
          <a:p>
            <a:pPr algn="ctr" rtl="1">
              <a:lnSpc>
                <a:spcPct val="200000"/>
              </a:lnSpc>
            </a:pPr>
            <a:endParaRPr lang="fa-IR" sz="6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F6160-9BBA-2D4A-9C41-CB391B31F1D4}"/>
              </a:ext>
            </a:extLst>
          </p:cNvPr>
          <p:cNvSpPr txBox="1"/>
          <p:nvPr/>
        </p:nvSpPr>
        <p:spPr>
          <a:xfrm>
            <a:off x="3727513" y="6667018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5431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F00A97-C1D5-FB40-B46A-878F3DA5A603}"/>
              </a:ext>
            </a:extLst>
          </p:cNvPr>
          <p:cNvSpPr/>
          <p:nvPr/>
        </p:nvSpPr>
        <p:spPr>
          <a:xfrm>
            <a:off x="1" y="0"/>
            <a:ext cx="12192000" cy="69027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جان من خداوند را</a:t>
            </a:r>
          </a:p>
          <a:p>
            <a:pPr algn="ctr" rtl="1">
              <a:lnSpc>
                <a:spcPct val="200000"/>
              </a:lnSpc>
            </a:pPr>
            <a:r>
              <a:rPr lang="fa-IR" sz="5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متبارک</a:t>
            </a: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خوان تا ابد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</a:p>
          <a:p>
            <a:pPr algn="ctr" rtl="1">
              <a:lnSpc>
                <a:spcPct val="200000"/>
              </a:lnSpc>
            </a:pPr>
            <a:endParaRPr lang="en-US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45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F00A97-C1D5-FB40-B46A-878F3DA5A603}"/>
              </a:ext>
            </a:extLst>
          </p:cNvPr>
          <p:cNvSpPr/>
          <p:nvPr/>
        </p:nvSpPr>
        <p:spPr>
          <a:xfrm>
            <a:off x="1" y="0"/>
            <a:ext cx="12192000" cy="693850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تویی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خداوندم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تویی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معبودم</a:t>
            </a:r>
            <a:endParaRPr lang="fa-IR" sz="48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صلیب تو خداوند ، دلیل نجات من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</a:p>
          <a:p>
            <a:pPr algn="ctr" rtl="1">
              <a:lnSpc>
                <a:spcPct val="200000"/>
              </a:lnSpc>
            </a:pPr>
            <a:endParaRPr lang="en-US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763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F00A97-C1D5-FB40-B46A-878F3DA5A603}"/>
              </a:ext>
            </a:extLst>
          </p:cNvPr>
          <p:cNvSpPr/>
          <p:nvPr/>
        </p:nvSpPr>
        <p:spPr>
          <a:xfrm>
            <a:off x="1" y="0"/>
            <a:ext cx="12192000" cy="686175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قدم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هایم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استوار سازی عیسی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دستانم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گیری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برخیزانی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ای عیسی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قوت تا قوت از ایمان به ایمان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تو می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مانم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آرامی جان</a:t>
            </a:r>
          </a:p>
          <a:p>
            <a:pPr algn="ctr" rtl="1">
              <a:lnSpc>
                <a:spcPct val="200000"/>
              </a:lnSpc>
            </a:pPr>
            <a:endParaRPr lang="fa-IR" sz="6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F6160-9BBA-2D4A-9C41-CB391B31F1D4}"/>
              </a:ext>
            </a:extLst>
          </p:cNvPr>
          <p:cNvSpPr txBox="1"/>
          <p:nvPr/>
        </p:nvSpPr>
        <p:spPr>
          <a:xfrm>
            <a:off x="3727513" y="6667018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427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F00A97-C1D5-FB40-B46A-878F3DA5A603}"/>
              </a:ext>
            </a:extLst>
          </p:cNvPr>
          <p:cNvSpPr/>
          <p:nvPr/>
        </p:nvSpPr>
        <p:spPr>
          <a:xfrm>
            <a:off x="1" y="0"/>
            <a:ext cx="12192000" cy="69027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32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جان من خداوند را</a:t>
            </a:r>
          </a:p>
          <a:p>
            <a:pPr algn="ctr" rtl="1">
              <a:lnSpc>
                <a:spcPct val="200000"/>
              </a:lnSpc>
            </a:pPr>
            <a:r>
              <a:rPr lang="fa-IR" sz="5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متبارک</a:t>
            </a: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خوان تا ابد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</a:p>
          <a:p>
            <a:pPr algn="ctr" rtl="1">
              <a:lnSpc>
                <a:spcPct val="200000"/>
              </a:lnSpc>
            </a:pPr>
            <a:endParaRPr lang="en-US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733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58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101</Words>
  <Application>Microsoft Macintosh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2022-02-25T11:18:06Z</dcterms:created>
  <dcterms:modified xsi:type="dcterms:W3CDTF">2022-02-25T11:26:49Z</dcterms:modified>
</cp:coreProperties>
</file>