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2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169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249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796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28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1095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641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900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9780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418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51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70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EDC14-8B8C-8D47-9851-D55292969BC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E980-78BF-5D40-873A-E04B1FE2E63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2546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0110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6102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0217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ایران ما یابد شفا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2524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47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تو ما را پدر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سویت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برآریم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دعا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طبق وعده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اراده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اجابت فرما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2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طلبیم ز تو ای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پسر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سرزمین ما بر ایران ما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شفقت فرما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799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547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تو ما را پدر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سویت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برآریم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دعا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طبق وعده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اراده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اجابت فرما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477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بنگر بر سینه های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غمین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صف مادران حزین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همه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خستگان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شکستگان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تو رحمت فرما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37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8741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نور تو آید فرا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کوچه ها بر خانه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فیض تو بخشد نوید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خاک ما یابد شفا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539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A433E2-2234-F646-AB20-01FF42C3D793}"/>
              </a:ext>
            </a:extLst>
          </p:cNvPr>
          <p:cNvSpPr/>
          <p:nvPr/>
        </p:nvSpPr>
        <p:spPr>
          <a:xfrm>
            <a:off x="0" y="0"/>
            <a:ext cx="12191999" cy="69203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روزه ای سلطان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طلبیم روی تو را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761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199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2022-02-17T16:13:45Z</dcterms:created>
  <dcterms:modified xsi:type="dcterms:W3CDTF">2025-04-30T13:25:51Z</dcterms:modified>
</cp:coreProperties>
</file>