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66"/>
    <p:restoredTop sz="94723"/>
  </p:normalViewPr>
  <p:slideViewPr>
    <p:cSldViewPr snapToGrid="0">
      <p:cViewPr varScale="1">
        <p:scale>
          <a:sx n="81" d="100"/>
          <a:sy n="81" d="100"/>
        </p:scale>
        <p:origin x="56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BC45-C16F-094B-96F7-11799EB1E1E8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1517-8507-834C-87C2-F6D8AACA12C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29043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BC45-C16F-094B-96F7-11799EB1E1E8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1517-8507-834C-87C2-F6D8AACA12C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69469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BC45-C16F-094B-96F7-11799EB1E1E8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1517-8507-834C-87C2-F6D8AACA12C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05077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BC45-C16F-094B-96F7-11799EB1E1E8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1517-8507-834C-87C2-F6D8AACA12C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77941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BC45-C16F-094B-96F7-11799EB1E1E8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1517-8507-834C-87C2-F6D8AACA12C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2700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BC45-C16F-094B-96F7-11799EB1E1E8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1517-8507-834C-87C2-F6D8AACA12C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2678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BC45-C16F-094B-96F7-11799EB1E1E8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1517-8507-834C-87C2-F6D8AACA12C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57228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BC45-C16F-094B-96F7-11799EB1E1E8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1517-8507-834C-87C2-F6D8AACA12C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71592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BC45-C16F-094B-96F7-11799EB1E1E8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1517-8507-834C-87C2-F6D8AACA12C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83941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BC45-C16F-094B-96F7-11799EB1E1E8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1517-8507-834C-87C2-F6D8AACA12C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93554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BC45-C16F-094B-96F7-11799EB1E1E8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1517-8507-834C-87C2-F6D8AACA12C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30351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2BC45-C16F-094B-96F7-11799EB1E1E8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41517-8507-834C-87C2-F6D8AACA12C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019880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6115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0252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77FB672-C22E-20C5-C263-B4C76A3DF6A0}"/>
              </a:ext>
            </a:extLst>
          </p:cNvPr>
          <p:cNvSpPr/>
          <p:nvPr/>
        </p:nvSpPr>
        <p:spPr>
          <a:xfrm>
            <a:off x="0" y="0"/>
            <a:ext cx="12191999" cy="684232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ستمدیده و طوفان زده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که تسلی نیافته ای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که مطرود و رنجیده دل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که متروک و گم گشته ای</a:t>
            </a:r>
          </a:p>
          <a:p>
            <a:pPr algn="ctr" rtl="1">
              <a:lnSpc>
                <a:spcPct val="15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54523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77FB672-C22E-20C5-C263-B4C76A3DF6A0}"/>
              </a:ext>
            </a:extLst>
          </p:cNvPr>
          <p:cNvSpPr/>
          <p:nvPr/>
        </p:nvSpPr>
        <p:spPr>
          <a:xfrm>
            <a:off x="0" y="0"/>
            <a:ext cx="12191999" cy="684232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بشنو تو ندای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منجیت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که امین بر وعده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اش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می ماند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بشنو تو ندای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منجیت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که تو را به سوی خود می خواند</a:t>
            </a:r>
          </a:p>
          <a:p>
            <a:pPr algn="ctr" rtl="1">
              <a:lnSpc>
                <a:spcPct val="15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61154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77FB672-C22E-20C5-C263-B4C76A3DF6A0}"/>
              </a:ext>
            </a:extLst>
          </p:cNvPr>
          <p:cNvSpPr/>
          <p:nvPr/>
        </p:nvSpPr>
        <p:spPr>
          <a:xfrm>
            <a:off x="0" y="0"/>
            <a:ext cx="12191999" cy="684232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ترس و وحشت از تو رخت خواهد بست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تو عهدی جاودان خواهم بست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روی خود را بر تو تابان سازم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کنارت تا ابد می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مانم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19143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77FB672-C22E-20C5-C263-B4C76A3DF6A0}"/>
              </a:ext>
            </a:extLst>
          </p:cNvPr>
          <p:cNvSpPr/>
          <p:nvPr/>
        </p:nvSpPr>
        <p:spPr>
          <a:xfrm>
            <a:off x="0" y="0"/>
            <a:ext cx="12191999" cy="684232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عدالت استوار خواهی ماند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امان از ظلم کس خواهی ماند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 تو را با لعل و با فیروزه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خواهم آراست من تو را هر روزه</a:t>
            </a:r>
          </a:p>
          <a:p>
            <a:pPr algn="ctr" rtl="1">
              <a:lnSpc>
                <a:spcPct val="150000"/>
              </a:lnSpc>
            </a:pPr>
            <a:endParaRPr lang="en-US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85397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77FB672-C22E-20C5-C263-B4C76A3DF6A0}"/>
              </a:ext>
            </a:extLst>
          </p:cNvPr>
          <p:cNvSpPr/>
          <p:nvPr/>
        </p:nvSpPr>
        <p:spPr>
          <a:xfrm>
            <a:off x="0" y="0"/>
            <a:ext cx="12191999" cy="684232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بانگ شادی سر ده فریاد کن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خیمه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ات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به وسعت برپا کن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مژده این است من تو را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خواهانم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شفقت من تو را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بازآرم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43956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77FB672-C22E-20C5-C263-B4C76A3DF6A0}"/>
              </a:ext>
            </a:extLst>
          </p:cNvPr>
          <p:cNvSpPr/>
          <p:nvPr/>
        </p:nvSpPr>
        <p:spPr>
          <a:xfrm>
            <a:off x="0" y="0"/>
            <a:ext cx="12191999" cy="684232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عدالت استوار خواهی ماند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امان از ظلم کس خواهی ماند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 تو را با لعل و با فیروزه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خواهم آراست من تو را هر روزه</a:t>
            </a:r>
          </a:p>
          <a:p>
            <a:pPr algn="ctr" rtl="1">
              <a:lnSpc>
                <a:spcPct val="150000"/>
              </a:lnSpc>
            </a:pPr>
            <a:endParaRPr lang="en-US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23777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77FB672-C22E-20C5-C263-B4C76A3DF6A0}"/>
              </a:ext>
            </a:extLst>
          </p:cNvPr>
          <p:cNvSpPr/>
          <p:nvPr/>
        </p:nvSpPr>
        <p:spPr>
          <a:xfrm>
            <a:off x="0" y="0"/>
            <a:ext cx="12191999" cy="689977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گر کوه ها بلرزند 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اما محبت من به تو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زائل</a:t>
            </a:r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نخواهد شد</a:t>
            </a:r>
          </a:p>
          <a:p>
            <a:pPr algn="ctr" rtl="1">
              <a:lnSpc>
                <a:spcPct val="150000"/>
              </a:lnSpc>
            </a:pPr>
            <a:endParaRPr lang="en-US" sz="8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7818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77FB672-C22E-20C5-C263-B4C76A3DF6A0}"/>
              </a:ext>
            </a:extLst>
          </p:cNvPr>
          <p:cNvSpPr/>
          <p:nvPr/>
        </p:nvSpPr>
        <p:spPr>
          <a:xfrm>
            <a:off x="0" y="0"/>
            <a:ext cx="12191999" cy="684232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عدالت استوار خواهی ماند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امان از ظلم کس خواهی ماند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 تو را با لعل و با فیروزه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خواهم آراست من تو را هر روزه</a:t>
            </a:r>
          </a:p>
          <a:p>
            <a:pPr algn="ctr" rtl="1">
              <a:lnSpc>
                <a:spcPct val="150000"/>
              </a:lnSpc>
            </a:pPr>
            <a:endParaRPr lang="en-US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97189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194</Words>
  <Application>Microsoft Office PowerPoint</Application>
  <PresentationFormat>Widescreen</PresentationFormat>
  <Paragraphs>39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2023-04-25T11:32:09Z</dcterms:created>
  <dcterms:modified xsi:type="dcterms:W3CDTF">2025-04-29T10:42:19Z</dcterms:modified>
</cp:coreProperties>
</file>