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6"/>
    <p:restoredTop sz="94723"/>
  </p:normalViewPr>
  <p:slideViewPr>
    <p:cSldViewPr snapToGrid="0">
      <p:cViewPr varScale="1">
        <p:scale>
          <a:sx n="81" d="100"/>
          <a:sy n="81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904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946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50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794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70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67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72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15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394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355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3035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BC45-C16F-094B-96F7-11799EB1E1E8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1517-8507-834C-87C2-F6D8AACA12C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1988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11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5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ستمدیده و طوفان زده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تسلی نیافته ای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مطرود و رنجیده دل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متروک و گم گشته ای</a:t>
            </a: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452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 تو ندای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امین بر وعده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بشنو تو ندای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تو را به سوی خود می خواند</a:t>
            </a: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ترس و وحشت از تو رخت خواهد بست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عهدی جاودان خواهم بست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خود را بر تو تابان سازم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کنارت تا ابد 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914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عدالت استوار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امان از ظلم کس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تو را با لعل و با فیروزه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خواهم آراست من تو را هر روزه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539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بانگ شادی سر ده فریاد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خیمه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به وسعت برپا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این است من تو را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خواهانم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شفقت من تو را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بازآرم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95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عدالت استوار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امان از ظلم کس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تو را با لعل و با فیروزه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خواهم آراست من تو را هر روزه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377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997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کوه ها بلرزند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اما محبت من به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زائل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نخواهد شد</a:t>
            </a:r>
          </a:p>
          <a:p>
            <a:pPr algn="ctr" rtl="1">
              <a:lnSpc>
                <a:spcPct val="150000"/>
              </a:lnSpc>
            </a:pPr>
            <a:endParaRPr lang="en-US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81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FB672-C22E-20C5-C263-B4C76A3DF6A0}"/>
              </a:ext>
            </a:extLst>
          </p:cNvPr>
          <p:cNvSpPr/>
          <p:nvPr/>
        </p:nvSpPr>
        <p:spPr>
          <a:xfrm>
            <a:off x="0" y="0"/>
            <a:ext cx="12191999" cy="68423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عدالت استوار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امان از ظلم کس خواهی ماند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تو را با لعل و با فیروزه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خواهم آراست من تو را هر روزه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718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2023-04-25T11:32:09Z</dcterms:created>
  <dcterms:modified xsi:type="dcterms:W3CDTF">2025-04-29T10:42:19Z</dcterms:modified>
</cp:coreProperties>
</file>