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28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840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43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893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508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69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4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577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725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8545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0629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064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F99D5-7DDC-9541-8EBF-14D06BE1029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0343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3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48B563-7C15-FF47-B83A-D711846D50CD}"/>
              </a:ext>
            </a:extLst>
          </p:cNvPr>
          <p:cNvSpPr/>
          <p:nvPr/>
        </p:nvSpPr>
        <p:spPr>
          <a:xfrm>
            <a:off x="0" y="-1"/>
            <a:ext cx="12191999" cy="68358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پدر ای پدر ما در آسمان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 همیشه مقدس باد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ملکوتت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آید و اراده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شود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چنان که در آسمان است بر زمین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633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48B563-7C15-FF47-B83A-D711846D50CD}"/>
              </a:ext>
            </a:extLst>
          </p:cNvPr>
          <p:cNvSpPr/>
          <p:nvPr/>
        </p:nvSpPr>
        <p:spPr>
          <a:xfrm>
            <a:off x="0" y="-1"/>
            <a:ext cx="12191999" cy="69377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نان روزی ما را ده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ببخش ما را چون ما نیز می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بخشیم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ما را در آزمایش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میاور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بلکه از شریر رهایی ده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286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48B563-7C15-FF47-B83A-D711846D50CD}"/>
              </a:ext>
            </a:extLst>
          </p:cNvPr>
          <p:cNvSpPr/>
          <p:nvPr/>
        </p:nvSpPr>
        <p:spPr>
          <a:xfrm>
            <a:off x="0" y="-1"/>
            <a:ext cx="12191999" cy="70300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ملکوت و قوت و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آمین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63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205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62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2022-02-17T15:29:34Z</dcterms:created>
  <dcterms:modified xsi:type="dcterms:W3CDTF">2025-04-30T13:24:16Z</dcterms:modified>
</cp:coreProperties>
</file>