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0" r:id="rId2"/>
    <p:sldId id="261" r:id="rId3"/>
    <p:sldId id="257" r:id="rId4"/>
    <p:sldId id="258" r:id="rId5"/>
    <p:sldId id="262" r:id="rId6"/>
    <p:sldId id="259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85" d="100"/>
          <a:sy n="85" d="100"/>
        </p:scale>
        <p:origin x="590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loofar Hosseini" userId="eb3e3110-2622-43cd-88f0-a4c46bd91734" providerId="ADAL" clId="{9A664732-6E03-254E-BA24-09C36854DC52}"/>
    <pc:docChg chg="addSld modSld sldOrd modMainMaster">
      <pc:chgData name="Niloofar Hosseini" userId="eb3e3110-2622-43cd-88f0-a4c46bd91734" providerId="ADAL" clId="{9A664732-6E03-254E-BA24-09C36854DC52}" dt="2024-05-22T15:54:57.470" v="205" actId="20578"/>
      <pc:docMkLst>
        <pc:docMk/>
      </pc:docMkLst>
      <pc:sldChg chg="addSp delSp modSp mod ord setBg">
        <pc:chgData name="Niloofar Hosseini" userId="eb3e3110-2622-43cd-88f0-a4c46bd91734" providerId="ADAL" clId="{9A664732-6E03-254E-BA24-09C36854DC52}" dt="2024-05-22T15:54:57.470" v="205" actId="20578"/>
        <pc:sldMkLst>
          <pc:docMk/>
          <pc:sldMk cId="2023413648" sldId="256"/>
        </pc:sldMkLst>
        <pc:spChg chg="add del mod">
          <ac:chgData name="Niloofar Hosseini" userId="eb3e3110-2622-43cd-88f0-a4c46bd91734" providerId="ADAL" clId="{9A664732-6E03-254E-BA24-09C36854DC52}" dt="2024-05-22T15:52:46.414" v="46"/>
          <ac:spMkLst>
            <pc:docMk/>
            <pc:sldMk cId="2023413648" sldId="256"/>
            <ac:spMk id="2" creationId="{2B232E9E-0579-1988-94DA-8D3F4855F19A}"/>
          </ac:spMkLst>
        </pc:spChg>
        <pc:spChg chg="mod">
          <ac:chgData name="Niloofar Hosseini" userId="eb3e3110-2622-43cd-88f0-a4c46bd91734" providerId="ADAL" clId="{9A664732-6E03-254E-BA24-09C36854DC52}" dt="2024-05-22T15:52:44.663" v="44" actId="20577"/>
          <ac:spMkLst>
            <pc:docMk/>
            <pc:sldMk cId="2023413648" sldId="256"/>
            <ac:spMk id="4" creationId="{00000000-0000-0000-0000-000000000000}"/>
          </ac:spMkLst>
        </pc:spChg>
      </pc:sldChg>
      <pc:sldChg chg="addSp delSp modSp mod">
        <pc:chgData name="Niloofar Hosseini" userId="eb3e3110-2622-43cd-88f0-a4c46bd91734" providerId="ADAL" clId="{9A664732-6E03-254E-BA24-09C36854DC52}" dt="2024-05-22T15:54:10.822" v="136"/>
        <pc:sldMkLst>
          <pc:docMk/>
          <pc:sldMk cId="2608196732" sldId="257"/>
        </pc:sldMkLst>
        <pc:spChg chg="add del mod">
          <ac:chgData name="Niloofar Hosseini" userId="eb3e3110-2622-43cd-88f0-a4c46bd91734" providerId="ADAL" clId="{9A664732-6E03-254E-BA24-09C36854DC52}" dt="2024-05-22T15:54:10.822" v="136"/>
          <ac:spMkLst>
            <pc:docMk/>
            <pc:sldMk cId="2608196732" sldId="257"/>
            <ac:spMk id="2" creationId="{8AF8DA53-3D94-F116-9883-423AEC8307AF}"/>
          </ac:spMkLst>
        </pc:spChg>
        <pc:spChg chg="mod">
          <ac:chgData name="Niloofar Hosseini" userId="eb3e3110-2622-43cd-88f0-a4c46bd91734" providerId="ADAL" clId="{9A664732-6E03-254E-BA24-09C36854DC52}" dt="2024-05-22T15:54:05.171" v="134" actId="2711"/>
          <ac:spMkLst>
            <pc:docMk/>
            <pc:sldMk cId="2608196732" sldId="257"/>
            <ac:spMk id="4" creationId="{00000000-0000-0000-0000-000000000000}"/>
          </ac:spMkLst>
        </pc:spChg>
      </pc:sldChg>
      <pc:sldChg chg="modSp mod">
        <pc:chgData name="Niloofar Hosseini" userId="eb3e3110-2622-43cd-88f0-a4c46bd91734" providerId="ADAL" clId="{9A664732-6E03-254E-BA24-09C36854DC52}" dt="2024-05-22T15:54:47.627" v="203" actId="403"/>
        <pc:sldMkLst>
          <pc:docMk/>
          <pc:sldMk cId="1814644277" sldId="258"/>
        </pc:sldMkLst>
        <pc:spChg chg="mod">
          <ac:chgData name="Niloofar Hosseini" userId="eb3e3110-2622-43cd-88f0-a4c46bd91734" providerId="ADAL" clId="{9A664732-6E03-254E-BA24-09C36854DC52}" dt="2024-05-22T15:54:47.627" v="203" actId="403"/>
          <ac:spMkLst>
            <pc:docMk/>
            <pc:sldMk cId="1814644277" sldId="258"/>
            <ac:spMk id="4" creationId="{00000000-0000-0000-0000-000000000000}"/>
          </ac:spMkLst>
        </pc:spChg>
      </pc:sldChg>
      <pc:sldChg chg="setBg">
        <pc:chgData name="Niloofar Hosseini" userId="eb3e3110-2622-43cd-88f0-a4c46bd91734" providerId="ADAL" clId="{9A664732-6E03-254E-BA24-09C36854DC52}" dt="2024-05-22T15:51:00.082" v="6"/>
        <pc:sldMkLst>
          <pc:docMk/>
          <pc:sldMk cId="4081620102" sldId="259"/>
        </pc:sldMkLst>
      </pc:sldChg>
      <pc:sldChg chg="setBg">
        <pc:chgData name="Niloofar Hosseini" userId="eb3e3110-2622-43cd-88f0-a4c46bd91734" providerId="ADAL" clId="{9A664732-6E03-254E-BA24-09C36854DC52}" dt="2024-05-22T15:50:56.994" v="4"/>
        <pc:sldMkLst>
          <pc:docMk/>
          <pc:sldMk cId="1637405948" sldId="260"/>
        </pc:sldMkLst>
      </pc:sldChg>
      <pc:sldChg chg="add">
        <pc:chgData name="Niloofar Hosseini" userId="eb3e3110-2622-43cd-88f0-a4c46bd91734" providerId="ADAL" clId="{9A664732-6E03-254E-BA24-09C36854DC52}" dt="2024-05-22T15:54:56.075" v="204" actId="2890"/>
        <pc:sldMkLst>
          <pc:docMk/>
          <pc:sldMk cId="1169319470" sldId="261"/>
        </pc:sldMkLst>
      </pc:sldChg>
      <pc:sldMasterChg chg="setBg modSldLayout">
        <pc:chgData name="Niloofar Hosseini" userId="eb3e3110-2622-43cd-88f0-a4c46bd91734" providerId="ADAL" clId="{9A664732-6E03-254E-BA24-09C36854DC52}" dt="2024-05-22T15:50:51.782" v="2"/>
        <pc:sldMasterMkLst>
          <pc:docMk/>
          <pc:sldMasterMk cId="4272217557" sldId="2147483648"/>
        </pc:sldMasterMkLst>
        <pc:sldLayoutChg chg="setBg">
          <pc:chgData name="Niloofar Hosseini" userId="eb3e3110-2622-43cd-88f0-a4c46bd91734" providerId="ADAL" clId="{9A664732-6E03-254E-BA24-09C36854DC52}" dt="2024-05-22T15:50:51.782" v="2"/>
          <pc:sldLayoutMkLst>
            <pc:docMk/>
            <pc:sldMasterMk cId="4272217557" sldId="2147483648"/>
            <pc:sldLayoutMk cId="3204579498" sldId="2147483649"/>
          </pc:sldLayoutMkLst>
        </pc:sldLayoutChg>
        <pc:sldLayoutChg chg="setBg">
          <pc:chgData name="Niloofar Hosseini" userId="eb3e3110-2622-43cd-88f0-a4c46bd91734" providerId="ADAL" clId="{9A664732-6E03-254E-BA24-09C36854DC52}" dt="2024-05-22T15:50:51.782" v="2"/>
          <pc:sldLayoutMkLst>
            <pc:docMk/>
            <pc:sldMasterMk cId="4272217557" sldId="2147483648"/>
            <pc:sldLayoutMk cId="632011590" sldId="2147483650"/>
          </pc:sldLayoutMkLst>
        </pc:sldLayoutChg>
        <pc:sldLayoutChg chg="setBg">
          <pc:chgData name="Niloofar Hosseini" userId="eb3e3110-2622-43cd-88f0-a4c46bd91734" providerId="ADAL" clId="{9A664732-6E03-254E-BA24-09C36854DC52}" dt="2024-05-22T15:50:51.782" v="2"/>
          <pc:sldLayoutMkLst>
            <pc:docMk/>
            <pc:sldMasterMk cId="4272217557" sldId="2147483648"/>
            <pc:sldLayoutMk cId="3336811340" sldId="2147483651"/>
          </pc:sldLayoutMkLst>
        </pc:sldLayoutChg>
        <pc:sldLayoutChg chg="setBg">
          <pc:chgData name="Niloofar Hosseini" userId="eb3e3110-2622-43cd-88f0-a4c46bd91734" providerId="ADAL" clId="{9A664732-6E03-254E-BA24-09C36854DC52}" dt="2024-05-22T15:50:51.782" v="2"/>
          <pc:sldLayoutMkLst>
            <pc:docMk/>
            <pc:sldMasterMk cId="4272217557" sldId="2147483648"/>
            <pc:sldLayoutMk cId="1665739287" sldId="2147483652"/>
          </pc:sldLayoutMkLst>
        </pc:sldLayoutChg>
        <pc:sldLayoutChg chg="setBg">
          <pc:chgData name="Niloofar Hosseini" userId="eb3e3110-2622-43cd-88f0-a4c46bd91734" providerId="ADAL" clId="{9A664732-6E03-254E-BA24-09C36854DC52}" dt="2024-05-22T15:50:51.782" v="2"/>
          <pc:sldLayoutMkLst>
            <pc:docMk/>
            <pc:sldMasterMk cId="4272217557" sldId="2147483648"/>
            <pc:sldLayoutMk cId="3804221097" sldId="2147483653"/>
          </pc:sldLayoutMkLst>
        </pc:sldLayoutChg>
        <pc:sldLayoutChg chg="setBg">
          <pc:chgData name="Niloofar Hosseini" userId="eb3e3110-2622-43cd-88f0-a4c46bd91734" providerId="ADAL" clId="{9A664732-6E03-254E-BA24-09C36854DC52}" dt="2024-05-22T15:50:51.782" v="2"/>
          <pc:sldLayoutMkLst>
            <pc:docMk/>
            <pc:sldMasterMk cId="4272217557" sldId="2147483648"/>
            <pc:sldLayoutMk cId="2874940596" sldId="2147483654"/>
          </pc:sldLayoutMkLst>
        </pc:sldLayoutChg>
        <pc:sldLayoutChg chg="setBg">
          <pc:chgData name="Niloofar Hosseini" userId="eb3e3110-2622-43cd-88f0-a4c46bd91734" providerId="ADAL" clId="{9A664732-6E03-254E-BA24-09C36854DC52}" dt="2024-05-22T15:50:51.782" v="2"/>
          <pc:sldLayoutMkLst>
            <pc:docMk/>
            <pc:sldMasterMk cId="4272217557" sldId="2147483648"/>
            <pc:sldLayoutMk cId="1631746033" sldId="2147483655"/>
          </pc:sldLayoutMkLst>
        </pc:sldLayoutChg>
        <pc:sldLayoutChg chg="setBg">
          <pc:chgData name="Niloofar Hosseini" userId="eb3e3110-2622-43cd-88f0-a4c46bd91734" providerId="ADAL" clId="{9A664732-6E03-254E-BA24-09C36854DC52}" dt="2024-05-22T15:50:51.782" v="2"/>
          <pc:sldLayoutMkLst>
            <pc:docMk/>
            <pc:sldMasterMk cId="4272217557" sldId="2147483648"/>
            <pc:sldLayoutMk cId="1073002502" sldId="2147483656"/>
          </pc:sldLayoutMkLst>
        </pc:sldLayoutChg>
        <pc:sldLayoutChg chg="setBg">
          <pc:chgData name="Niloofar Hosseini" userId="eb3e3110-2622-43cd-88f0-a4c46bd91734" providerId="ADAL" clId="{9A664732-6E03-254E-BA24-09C36854DC52}" dt="2024-05-22T15:50:51.782" v="2"/>
          <pc:sldLayoutMkLst>
            <pc:docMk/>
            <pc:sldMasterMk cId="4272217557" sldId="2147483648"/>
            <pc:sldLayoutMk cId="2578646166" sldId="2147483657"/>
          </pc:sldLayoutMkLst>
        </pc:sldLayoutChg>
        <pc:sldLayoutChg chg="setBg">
          <pc:chgData name="Niloofar Hosseini" userId="eb3e3110-2622-43cd-88f0-a4c46bd91734" providerId="ADAL" clId="{9A664732-6E03-254E-BA24-09C36854DC52}" dt="2024-05-22T15:50:51.782" v="2"/>
          <pc:sldLayoutMkLst>
            <pc:docMk/>
            <pc:sldMasterMk cId="4272217557" sldId="2147483648"/>
            <pc:sldLayoutMk cId="2971174963" sldId="2147483658"/>
          </pc:sldLayoutMkLst>
        </pc:sldLayoutChg>
        <pc:sldLayoutChg chg="setBg">
          <pc:chgData name="Niloofar Hosseini" userId="eb3e3110-2622-43cd-88f0-a4c46bd91734" providerId="ADAL" clId="{9A664732-6E03-254E-BA24-09C36854DC52}" dt="2024-05-22T15:50:51.782" v="2"/>
          <pc:sldLayoutMkLst>
            <pc:docMk/>
            <pc:sldMasterMk cId="4272217557" sldId="2147483648"/>
            <pc:sldLayoutMk cId="2990208744" sldId="2147483659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259CFB-A0D6-4372-A01E-EE638BDB7A42}" type="datetimeFigureOut">
              <a:rPr lang="de-DE" smtClean="0"/>
              <a:t>30.04.2025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A1577-BFA5-40E6-8C17-AC4852CEEEC9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684914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259CFB-A0D6-4372-A01E-EE638BDB7A42}" type="datetimeFigureOut">
              <a:rPr lang="de-DE" smtClean="0"/>
              <a:t>30.04.2025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A1577-BFA5-40E6-8C17-AC4852CEEEC9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294963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259CFB-A0D6-4372-A01E-EE638BDB7A42}" type="datetimeFigureOut">
              <a:rPr lang="de-DE" smtClean="0"/>
              <a:t>30.04.2025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A1577-BFA5-40E6-8C17-AC4852CEEEC9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801202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259CFB-A0D6-4372-A01E-EE638BDB7A42}" type="datetimeFigureOut">
              <a:rPr lang="de-DE" smtClean="0"/>
              <a:t>30.04.2025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A1577-BFA5-40E6-8C17-AC4852CEEEC9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92274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259CFB-A0D6-4372-A01E-EE638BDB7A42}" type="datetimeFigureOut">
              <a:rPr lang="de-DE" smtClean="0"/>
              <a:t>30.04.2025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A1577-BFA5-40E6-8C17-AC4852CEEEC9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850235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259CFB-A0D6-4372-A01E-EE638BDB7A42}" type="datetimeFigureOut">
              <a:rPr lang="de-DE" smtClean="0"/>
              <a:t>30.04.2025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A1577-BFA5-40E6-8C17-AC4852CEEEC9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987211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259CFB-A0D6-4372-A01E-EE638BDB7A42}" type="datetimeFigureOut">
              <a:rPr lang="de-DE" smtClean="0"/>
              <a:t>30.04.2025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A1577-BFA5-40E6-8C17-AC4852CEEEC9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267281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259CFB-A0D6-4372-A01E-EE638BDB7A42}" type="datetimeFigureOut">
              <a:rPr lang="de-DE" smtClean="0"/>
              <a:t>30.04.2025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A1577-BFA5-40E6-8C17-AC4852CEEEC9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94998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259CFB-A0D6-4372-A01E-EE638BDB7A42}" type="datetimeFigureOut">
              <a:rPr lang="de-DE" smtClean="0"/>
              <a:t>30.04.2025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A1577-BFA5-40E6-8C17-AC4852CEEEC9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463778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259CFB-A0D6-4372-A01E-EE638BDB7A42}" type="datetimeFigureOut">
              <a:rPr lang="de-DE" smtClean="0"/>
              <a:t>30.04.2025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A1577-BFA5-40E6-8C17-AC4852CEEEC9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569365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259CFB-A0D6-4372-A01E-EE638BDB7A42}" type="datetimeFigureOut">
              <a:rPr lang="de-DE" smtClean="0"/>
              <a:t>30.04.2025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A1577-BFA5-40E6-8C17-AC4852CEEEC9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792008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259CFB-A0D6-4372-A01E-EE638BDB7A42}" type="datetimeFigureOut">
              <a:rPr lang="de-DE" smtClean="0"/>
              <a:t>30.04.2025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AA1577-BFA5-40E6-8C17-AC4852CEEEC9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1612651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374059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7063921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200000"/>
              </a:lnSpc>
            </a:pPr>
            <a:endParaRPr lang="fa-IR" sz="2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200000"/>
              </a:lnSpc>
            </a:pP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ای محبوبم چه زیبا هستی</a:t>
            </a:r>
          </a:p>
          <a:p>
            <a:pPr algn="ctr" rtl="1">
              <a:lnSpc>
                <a:spcPct val="200000"/>
              </a:lnSpc>
            </a:pP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و </a:t>
            </a:r>
            <a:r>
              <a:rPr lang="fa-IR" sz="50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دلپسندی</a:t>
            </a: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 </a:t>
            </a:r>
            <a:r>
              <a:rPr lang="fa-IR" sz="50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خداوندم</a:t>
            </a:r>
            <a:endParaRPr lang="fa-IR" sz="5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200000"/>
              </a:lnSpc>
            </a:pPr>
            <a:r>
              <a:rPr lang="fa-IR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(</a:t>
            </a:r>
            <a:r>
              <a:rPr lang="en-US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x2</a:t>
            </a:r>
            <a:r>
              <a:rPr lang="fa-IR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)</a:t>
            </a:r>
          </a:p>
          <a:p>
            <a:pPr algn="ctr" rtl="1">
              <a:lnSpc>
                <a:spcPct val="200000"/>
              </a:lnSpc>
            </a:pPr>
            <a:endParaRPr lang="fa-IR" sz="3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200000"/>
              </a:lnSpc>
            </a:pPr>
            <a:endParaRPr lang="fa-IR" sz="3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1693194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7715574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GB" sz="4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می سپارم من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بارهایم</a:t>
            </a: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با دستانی باز سویت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شکرگزار و شادم چون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منجیم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 هستی</a:t>
            </a:r>
          </a:p>
          <a:p>
            <a:pPr algn="ctr" rtl="1">
              <a:lnSpc>
                <a:spcPct val="150000"/>
              </a:lnSpc>
            </a:pP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6081967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7183698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4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خواهم سر فرود آرم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و به زانو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درآیم</a:t>
            </a: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تو قدوسی تو عظیمی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فخر من هستی</a:t>
            </a:r>
          </a:p>
          <a:p>
            <a:pPr algn="ctr" rtl="1">
              <a:lnSpc>
                <a:spcPct val="150000"/>
              </a:lnSpc>
            </a:pPr>
            <a:endParaRPr lang="fa-IR" sz="4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endParaRPr lang="fa-IR" sz="4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46442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7063921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200000"/>
              </a:lnSpc>
            </a:pPr>
            <a:endParaRPr lang="fa-IR" sz="2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200000"/>
              </a:lnSpc>
            </a:pP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ای محبوبم چه زیبا هستی</a:t>
            </a:r>
          </a:p>
          <a:p>
            <a:pPr algn="ctr" rtl="1">
              <a:lnSpc>
                <a:spcPct val="200000"/>
              </a:lnSpc>
            </a:pP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و </a:t>
            </a:r>
            <a:r>
              <a:rPr lang="fa-IR" sz="50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دلپسندی</a:t>
            </a: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 </a:t>
            </a:r>
            <a:r>
              <a:rPr lang="fa-IR" sz="50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خداوندم</a:t>
            </a:r>
            <a:endParaRPr lang="fa-IR" sz="5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200000"/>
              </a:lnSpc>
            </a:pPr>
            <a:r>
              <a:rPr lang="fa-IR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(</a:t>
            </a:r>
            <a:r>
              <a:rPr lang="en-US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x2</a:t>
            </a:r>
            <a:r>
              <a:rPr lang="fa-IR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)</a:t>
            </a:r>
          </a:p>
          <a:p>
            <a:pPr algn="ctr" rtl="1">
              <a:lnSpc>
                <a:spcPct val="200000"/>
              </a:lnSpc>
            </a:pPr>
            <a:endParaRPr lang="fa-IR" sz="3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200000"/>
              </a:lnSpc>
            </a:pPr>
            <a:endParaRPr lang="fa-IR" sz="3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41290476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816201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</TotalTime>
  <Words>51</Words>
  <Application>Microsoft Office PowerPoint</Application>
  <PresentationFormat>Widescreen</PresentationFormat>
  <Paragraphs>18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</dc:creator>
  <cp:lastModifiedBy>Yalda Mirshekar</cp:lastModifiedBy>
  <cp:revision>4</cp:revision>
  <dcterms:created xsi:type="dcterms:W3CDTF">2019-11-05T17:28:00Z</dcterms:created>
  <dcterms:modified xsi:type="dcterms:W3CDTF">2025-04-30T13:23:38Z</dcterms:modified>
</cp:coreProperties>
</file>