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8" r:id="rId5"/>
    <p:sldId id="264" r:id="rId6"/>
    <p:sldId id="265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85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860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9507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09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97521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8779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6124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5457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37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931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2066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501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ECF2-A689-664D-89DD-027D16E5623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8726-3A91-0A45-A08D-17DD0160CEB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9485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03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F00A97-C1D5-FB40-B46A-878F3DA5A603}"/>
              </a:ext>
            </a:extLst>
          </p:cNvPr>
          <p:cNvSpPr/>
          <p:nvPr/>
        </p:nvSpPr>
        <p:spPr>
          <a:xfrm>
            <a:off x="1" y="0"/>
            <a:ext cx="12192000" cy="60767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خداوند نزد تو می آیم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بشنو صدایم را که بهر تو می خوانم</a:t>
            </a:r>
          </a:p>
          <a:p>
            <a:pPr algn="ctr" rtl="1">
              <a:lnSpc>
                <a:spcPct val="20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867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F00A97-C1D5-FB40-B46A-878F3DA5A603}"/>
              </a:ext>
            </a:extLst>
          </p:cNvPr>
          <p:cNvSpPr/>
          <p:nvPr/>
        </p:nvSpPr>
        <p:spPr>
          <a:xfrm>
            <a:off x="1" y="0"/>
            <a:ext cx="12192000" cy="68617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استوار سازی عیسی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دستانم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گیری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برخیزانی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قوت تا قوت از ایمان به ایمان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می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آرامی جان</a:t>
            </a:r>
          </a:p>
          <a:p>
            <a:pPr algn="ctr" rtl="1">
              <a:lnSpc>
                <a:spcPct val="20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0F6160-9BBA-2D4A-9C41-CB391B31F1D4}"/>
              </a:ext>
            </a:extLst>
          </p:cNvPr>
          <p:cNvSpPr txBox="1"/>
          <p:nvPr/>
        </p:nvSpPr>
        <p:spPr>
          <a:xfrm>
            <a:off x="3727513" y="6667018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5431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F00A97-C1D5-FB40-B46A-878F3DA5A603}"/>
              </a:ext>
            </a:extLst>
          </p:cNvPr>
          <p:cNvSpPr/>
          <p:nvPr/>
        </p:nvSpPr>
        <p:spPr>
          <a:xfrm>
            <a:off x="1" y="0"/>
            <a:ext cx="12192000" cy="52407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جان من خداوند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متبارک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خوان تا ابد</a:t>
            </a:r>
          </a:p>
          <a:p>
            <a:pPr algn="ctr" rtl="1">
              <a:lnSpc>
                <a:spcPct val="150000"/>
              </a:lnSpc>
            </a:pP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945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F00A97-C1D5-FB40-B46A-878F3DA5A603}"/>
              </a:ext>
            </a:extLst>
          </p:cNvPr>
          <p:cNvSpPr/>
          <p:nvPr/>
        </p:nvSpPr>
        <p:spPr>
          <a:xfrm>
            <a:off x="1" y="0"/>
            <a:ext cx="12192000" cy="60767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خداوندم تویی معبودم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صلیب تو خداوند ، دلیل نجات من</a:t>
            </a:r>
          </a:p>
          <a:p>
            <a:pPr algn="ctr" rtl="1">
              <a:lnSpc>
                <a:spcPct val="200000"/>
              </a:lnSpc>
            </a:pPr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1902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F00A97-C1D5-FB40-B46A-878F3DA5A603}"/>
              </a:ext>
            </a:extLst>
          </p:cNvPr>
          <p:cNvSpPr/>
          <p:nvPr/>
        </p:nvSpPr>
        <p:spPr>
          <a:xfrm>
            <a:off x="1" y="0"/>
            <a:ext cx="12192000" cy="68617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استوار سازی عیسی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دستانم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گیری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برخیزانی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قوت تا قوت از ایمان به ایمان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تو می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مانم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آرامی جان</a:t>
            </a:r>
          </a:p>
          <a:p>
            <a:pPr algn="ctr" rtl="1">
              <a:lnSpc>
                <a:spcPct val="20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0F6160-9BBA-2D4A-9C41-CB391B31F1D4}"/>
              </a:ext>
            </a:extLst>
          </p:cNvPr>
          <p:cNvSpPr txBox="1"/>
          <p:nvPr/>
        </p:nvSpPr>
        <p:spPr>
          <a:xfrm>
            <a:off x="3727513" y="6667018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9901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F00A97-C1D5-FB40-B46A-878F3DA5A603}"/>
              </a:ext>
            </a:extLst>
          </p:cNvPr>
          <p:cNvSpPr/>
          <p:nvPr/>
        </p:nvSpPr>
        <p:spPr>
          <a:xfrm>
            <a:off x="1" y="0"/>
            <a:ext cx="12192000" cy="52407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جان من خداوند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متبارک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خوان تا ابد</a:t>
            </a:r>
          </a:p>
          <a:p>
            <a:pPr algn="ctr" rtl="1">
              <a:lnSpc>
                <a:spcPct val="150000"/>
              </a:lnSpc>
            </a:pP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390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258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105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2022-02-25T11:18:06Z</dcterms:created>
  <dcterms:modified xsi:type="dcterms:W3CDTF">2025-04-30T13:22:14Z</dcterms:modified>
</cp:coreProperties>
</file>