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19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341" y="-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7639-1D37-B649-B78B-143CFBD932C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6915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7639-1D37-B649-B78B-143CFBD932C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96122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7639-1D37-B649-B78B-143CFBD932C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76096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7639-1D37-B649-B78B-143CFBD932C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8673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7639-1D37-B649-B78B-143CFBD932C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29427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7639-1D37-B649-B78B-143CFBD932C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82348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7639-1D37-B649-B78B-143CFBD932C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44353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7639-1D37-B649-B78B-143CFBD932C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68790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7639-1D37-B649-B78B-143CFBD932C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5543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7639-1D37-B649-B78B-143CFBD932C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4468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7639-1D37-B649-B78B-143CFBD932C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5278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7639-1D37-B649-B78B-143CFBD932C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920331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4736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954E621-AA57-2540-805D-F83D15E6F1D9}"/>
              </a:ext>
            </a:extLst>
          </p:cNvPr>
          <p:cNvSpPr/>
          <p:nvPr/>
        </p:nvSpPr>
        <p:spPr>
          <a:xfrm>
            <a:off x="0" y="0"/>
            <a:ext cx="12191999" cy="713919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فرزندان نور گرد هم بیایید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شادی و سرور او را بسرایید</a:t>
            </a:r>
          </a:p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63797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954E621-AA57-2540-805D-F83D15E6F1D9}"/>
              </a:ext>
            </a:extLst>
          </p:cNvPr>
          <p:cNvSpPr/>
          <p:nvPr/>
        </p:nvSpPr>
        <p:spPr>
          <a:xfrm>
            <a:off x="0" y="0"/>
            <a:ext cx="12191999" cy="723396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اندر حضور وی دستها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برافرازید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عالم را شکر و سپاس گویید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عالم را شکر و سپاس گویید</a:t>
            </a:r>
          </a:p>
          <a:p>
            <a:pPr algn="ctr" rtl="1">
              <a:lnSpc>
                <a:spcPct val="20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42907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954E621-AA57-2540-805D-F83D15E6F1D9}"/>
              </a:ext>
            </a:extLst>
          </p:cNvPr>
          <p:cNvSpPr/>
          <p:nvPr/>
        </p:nvSpPr>
        <p:spPr>
          <a:xfrm>
            <a:off x="0" y="0"/>
            <a:ext cx="12191999" cy="713919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قوم خاص او در روح قوی باشید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پیروزی عیسی را از آن خود دانید</a:t>
            </a:r>
          </a:p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63964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954E621-AA57-2540-805D-F83D15E6F1D9}"/>
              </a:ext>
            </a:extLst>
          </p:cNvPr>
          <p:cNvSpPr/>
          <p:nvPr/>
        </p:nvSpPr>
        <p:spPr>
          <a:xfrm>
            <a:off x="0" y="0"/>
            <a:ext cx="12191999" cy="723396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اندر حضور وی دستها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برافرازید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عالم را شکر و سپاس گویید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عالم را شکر و سپاس گویید</a:t>
            </a:r>
          </a:p>
          <a:p>
            <a:pPr algn="ctr" rtl="1">
              <a:lnSpc>
                <a:spcPct val="20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09280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954E621-AA57-2540-805D-F83D15E6F1D9}"/>
              </a:ext>
            </a:extLst>
          </p:cNvPr>
          <p:cNvSpPr/>
          <p:nvPr/>
        </p:nvSpPr>
        <p:spPr>
          <a:xfrm>
            <a:off x="0" y="0"/>
            <a:ext cx="12191999" cy="713919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گله‌ی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 نزد شبان آیید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هر غم و سختی عیسی را بخوانید</a:t>
            </a:r>
          </a:p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58395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954E621-AA57-2540-805D-F83D15E6F1D9}"/>
              </a:ext>
            </a:extLst>
          </p:cNvPr>
          <p:cNvSpPr/>
          <p:nvPr/>
        </p:nvSpPr>
        <p:spPr>
          <a:xfrm>
            <a:off x="0" y="0"/>
            <a:ext cx="12191999" cy="723396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اندر حضور وی دستها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برافرازید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عالم را شکر و سپاس گویید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عالم را شکر و سپاس گویید</a:t>
            </a:r>
          </a:p>
          <a:p>
            <a:pPr algn="ctr" rtl="1">
              <a:lnSpc>
                <a:spcPct val="20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254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450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99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2022-02-25T17:30:27Z</dcterms:created>
  <dcterms:modified xsi:type="dcterms:W3CDTF">2025-04-30T13:15:33Z</dcterms:modified>
</cp:coreProperties>
</file>