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sldIdLst>
    <p:sldId id="263" r:id="rId2"/>
    <p:sldId id="256" r:id="rId3"/>
    <p:sldId id="257" r:id="rId4"/>
    <p:sldId id="258" r:id="rId5"/>
    <p:sldId id="259" r:id="rId6"/>
    <p:sldId id="260" r:id="rId7"/>
    <p:sldId id="261" r:id="rId8"/>
    <p:sldId id="262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3919"/>
    <p:restoredTop sz="94687"/>
  </p:normalViewPr>
  <p:slideViewPr>
    <p:cSldViewPr snapToGrid="0" snapToObjects="1">
      <p:cViewPr varScale="1">
        <p:scale>
          <a:sx n="81" d="100"/>
          <a:sy n="81" d="100"/>
        </p:scale>
        <p:origin x="341" y="-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669155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6961229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76096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67396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294275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3823483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344353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687901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554340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4446888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4527864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4437639-1D37-B649-B78B-143CFBD932C4}" type="datetimeFigureOut">
              <a:rPr lang="en-DE" smtClean="0"/>
              <a:t>04/30/2025</a:t>
            </a:fld>
            <a:endParaRPr lang="en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5EA42A4-A7CD-2541-871F-8F9BA3508AB8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09203317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14736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1391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فرزندان نور گرد هم بیایید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با شادی و سرور او را بسرایید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4637973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2339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اندر حضور وی دستها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برافرازید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4429078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1391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قوم خاص او در روح قوی باشید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پیروزی عیسی را از آن خود دانید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206396472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2339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اندر حضور وی دستها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برافرازید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2092801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13919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ای </a:t>
            </a:r>
            <a:r>
              <a:rPr lang="fa-IR" sz="4800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گله‌ی</a:t>
            </a: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خدا نزد شبان آیید</a:t>
            </a:r>
          </a:p>
          <a:p>
            <a:pPr algn="ctr" rtl="1">
              <a:lnSpc>
                <a:spcPct val="200000"/>
              </a:lnSpc>
            </a:pPr>
            <a:r>
              <a:rPr lang="fa-IR" sz="48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در هر غم و سختی عیسی را بخوانید</a:t>
            </a:r>
          </a:p>
          <a:p>
            <a:pPr algn="ctr" rtl="1">
              <a:lnSpc>
                <a:spcPct val="200000"/>
              </a:lnSpc>
            </a:pPr>
            <a:endParaRPr lang="fa-IR" sz="4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36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583951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0954E621-AA57-2540-805D-F83D15E6F1D9}"/>
              </a:ext>
            </a:extLst>
          </p:cNvPr>
          <p:cNvSpPr/>
          <p:nvPr/>
        </p:nvSpPr>
        <p:spPr>
          <a:xfrm>
            <a:off x="0" y="0"/>
            <a:ext cx="12191999" cy="723396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32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اندر حضور وی دستها </a:t>
            </a: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برافرازید</a:t>
            </a:r>
            <a:endParaRPr lang="fa-IR" sz="48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r>
              <a:rPr lang="fa-IR" sz="4800" b="1" dirty="0" err="1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منجی</a:t>
            </a:r>
            <a:r>
              <a:rPr lang="fa-IR" sz="4800" b="1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  <a:cs typeface="+mj-cs"/>
              </a:rPr>
              <a:t> عالم را شکر و سپاس گویید</a:t>
            </a:r>
          </a:p>
          <a:p>
            <a:pPr algn="ctr" rtl="1">
              <a:lnSpc>
                <a:spcPct val="200000"/>
              </a:lnSpc>
            </a:pPr>
            <a:endParaRPr lang="fa-IR" sz="4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en-US" sz="1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025475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544505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99</Words>
  <Application>Microsoft Office PowerPoint</Application>
  <PresentationFormat>Widescreen</PresentationFormat>
  <Paragraphs>21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Yalda Mirshekar</cp:lastModifiedBy>
  <cp:revision>2</cp:revision>
  <dcterms:created xsi:type="dcterms:W3CDTF">2022-02-25T17:30:27Z</dcterms:created>
  <dcterms:modified xsi:type="dcterms:W3CDTF">2025-04-30T13:15:33Z</dcterms:modified>
</cp:coreProperties>
</file>