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8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8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231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950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901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023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683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4692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78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089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624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979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24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D7929-CA8E-FD46-BB66-FBF694C8A724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F87B-E300-7645-8F93-ABAAB4E4DD7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6650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915A76-D251-6A4E-8EA9-588214073E1F}"/>
              </a:ext>
            </a:extLst>
          </p:cNvPr>
          <p:cNvSpPr/>
          <p:nvPr/>
        </p:nvSpPr>
        <p:spPr>
          <a:xfrm>
            <a:off x="6003634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1A129-9DE3-9745-AA6E-64464103843A}"/>
              </a:ext>
            </a:extLst>
          </p:cNvPr>
          <p:cNvSpPr txBox="1"/>
          <p:nvPr/>
        </p:nvSpPr>
        <p:spPr>
          <a:xfrm>
            <a:off x="3617843" y="5764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343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برادر و ای خواهرم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عضو بدن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فخر و شادی من 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دوست و یاور من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10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70922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دوستت می دارم برادر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باشم هر دم به یادت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دوستت می دارم ای خواهر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باشی تو افتخارم</a:t>
            </a:r>
          </a:p>
          <a:p>
            <a:pPr algn="ctr" rtl="1">
              <a:lnSpc>
                <a:spcPct val="150000"/>
              </a:lnSpc>
            </a:pP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915A76-D251-6A4E-8EA9-588214073E1F}"/>
              </a:ext>
            </a:extLst>
          </p:cNvPr>
          <p:cNvSpPr/>
          <p:nvPr/>
        </p:nvSpPr>
        <p:spPr>
          <a:xfrm>
            <a:off x="6003634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1A129-9DE3-9745-AA6E-64464103843A}"/>
              </a:ext>
            </a:extLst>
          </p:cNvPr>
          <p:cNvSpPr txBox="1"/>
          <p:nvPr/>
        </p:nvSpPr>
        <p:spPr>
          <a:xfrm>
            <a:off x="3617843" y="5764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523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اتحاد من و پدر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خون مسیح عیساست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اتحاد من و تو نیز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همانا از مهر عیساست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701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709226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حکم مسیح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 کنیم به یکدیگر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دهیم جلال نام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آنگه شویم چون پسر</a:t>
            </a:r>
          </a:p>
          <a:p>
            <a:pPr algn="ctr" rtl="1">
              <a:lnSpc>
                <a:spcPct val="150000"/>
              </a:lnSpc>
            </a:pP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</a:p>
          <a:p>
            <a:pPr algn="ctr" rtl="1">
              <a:lnSpc>
                <a:spcPct val="150000"/>
              </a:lnSpc>
            </a:pPr>
            <a:endParaRPr lang="en-US" sz="4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915A76-D251-6A4E-8EA9-588214073E1F}"/>
              </a:ext>
            </a:extLst>
          </p:cNvPr>
          <p:cNvSpPr/>
          <p:nvPr/>
        </p:nvSpPr>
        <p:spPr>
          <a:xfrm>
            <a:off x="6003634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1A129-9DE3-9745-AA6E-64464103843A}"/>
              </a:ext>
            </a:extLst>
          </p:cNvPr>
          <p:cNvSpPr txBox="1"/>
          <p:nvPr/>
        </p:nvSpPr>
        <p:spPr>
          <a:xfrm>
            <a:off x="3617843" y="5764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8397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689483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 در دست هم گذاریم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یکدل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یک زبان باشیم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ابلیس را مجال ندهیم</a:t>
            </a:r>
          </a:p>
          <a:p>
            <a:pPr algn="ctr" rtl="1">
              <a:lnSpc>
                <a:spcPct val="150000"/>
              </a:lnSpc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را همی خوانیم</a:t>
            </a: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6207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48B0C4-7C83-5649-AEA5-0EDB99E188CC}"/>
              </a:ext>
            </a:extLst>
          </p:cNvPr>
          <p:cNvSpPr/>
          <p:nvPr/>
        </p:nvSpPr>
        <p:spPr>
          <a:xfrm>
            <a:off x="0" y="0"/>
            <a:ext cx="12192000" cy="68614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خواهر و برادر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سلطنت پدر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همی تا ابد پایدار</a:t>
            </a:r>
          </a:p>
          <a:p>
            <a:pPr algn="ctr" rtl="1">
              <a:lnSpc>
                <a:spcPct val="150000"/>
              </a:lnSpc>
            </a:pP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(x2)</a:t>
            </a:r>
          </a:p>
          <a:p>
            <a:pPr algn="ctr" rtl="1">
              <a:lnSpc>
                <a:spcPct val="150000"/>
              </a:lnSpc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915A76-D251-6A4E-8EA9-588214073E1F}"/>
              </a:ext>
            </a:extLst>
          </p:cNvPr>
          <p:cNvSpPr/>
          <p:nvPr/>
        </p:nvSpPr>
        <p:spPr>
          <a:xfrm>
            <a:off x="6003634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1A129-9DE3-9745-AA6E-64464103843A}"/>
              </a:ext>
            </a:extLst>
          </p:cNvPr>
          <p:cNvSpPr txBox="1"/>
          <p:nvPr/>
        </p:nvSpPr>
        <p:spPr>
          <a:xfrm>
            <a:off x="3617843" y="5764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0195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915A76-D251-6A4E-8EA9-588214073E1F}"/>
              </a:ext>
            </a:extLst>
          </p:cNvPr>
          <p:cNvSpPr/>
          <p:nvPr/>
        </p:nvSpPr>
        <p:spPr>
          <a:xfrm>
            <a:off x="6003634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DE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61A129-9DE3-9745-AA6E-64464103843A}"/>
              </a:ext>
            </a:extLst>
          </p:cNvPr>
          <p:cNvSpPr txBox="1"/>
          <p:nvPr/>
        </p:nvSpPr>
        <p:spPr>
          <a:xfrm>
            <a:off x="3617843" y="5764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240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108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2022-03-17T13:38:19Z</dcterms:created>
  <dcterms:modified xsi:type="dcterms:W3CDTF">2025-04-30T13:14:47Z</dcterms:modified>
</cp:coreProperties>
</file>