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8" r:id="rId4"/>
    <p:sldId id="259" r:id="rId5"/>
    <p:sldId id="261" r:id="rId6"/>
    <p:sldId id="269" r:id="rId7"/>
    <p:sldId id="270" r:id="rId8"/>
    <p:sldId id="272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5D9D6A1-A59F-2E45-8B30-F7431A39D96F}"/>
    <pc:docChg chg="addSld delSld modSld sldOrd modMainMaster">
      <pc:chgData name="Niloofar Hosseini" userId="eb3e3110-2622-43cd-88f0-a4c46bd91734" providerId="ADAL" clId="{65D9D6A1-A59F-2E45-8B30-F7431A39D96F}" dt="2024-05-22T15:34:24.742" v="603" actId="2696"/>
      <pc:docMkLst>
        <pc:docMk/>
      </pc:docMkLst>
      <pc:sldChg chg="addSp delSp modSp mod setBg">
        <pc:chgData name="Niloofar Hosseini" userId="eb3e3110-2622-43cd-88f0-a4c46bd91734" providerId="ADAL" clId="{65D9D6A1-A59F-2E45-8B30-F7431A39D96F}" dt="2024-05-22T15:32:05.744" v="393" actId="403"/>
        <pc:sldMkLst>
          <pc:docMk/>
          <pc:sldMk cId="3340227319" sldId="256"/>
        </pc:sldMkLst>
        <pc:spChg chg="add del mod">
          <ac:chgData name="Niloofar Hosseini" userId="eb3e3110-2622-43cd-88f0-a4c46bd91734" providerId="ADAL" clId="{65D9D6A1-A59F-2E45-8B30-F7431A39D96F}" dt="2024-05-22T15:30:00.887" v="163"/>
          <ac:spMkLst>
            <pc:docMk/>
            <pc:sldMk cId="3340227319" sldId="256"/>
            <ac:spMk id="2" creationId="{07E4A000-5E2C-F545-B418-C00ED3215A52}"/>
          </ac:spMkLst>
        </pc:spChg>
        <pc:spChg chg="mod">
          <ac:chgData name="Niloofar Hosseini" userId="eb3e3110-2622-43cd-88f0-a4c46bd91734" providerId="ADAL" clId="{65D9D6A1-A59F-2E45-8B30-F7431A39D96F}" dt="2024-05-22T15:32:05.744" v="393" actId="403"/>
          <ac:spMkLst>
            <pc:docMk/>
            <pc:sldMk cId="334022731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65D9D6A1-A59F-2E45-8B30-F7431A39D96F}" dt="2024-05-22T15:30:09.867" v="164" actId="2696"/>
        <pc:sldMkLst>
          <pc:docMk/>
          <pc:sldMk cId="1446050554" sldId="257"/>
        </pc:sldMkLst>
      </pc:sldChg>
      <pc:sldChg chg="modSp mod">
        <pc:chgData name="Niloofar Hosseini" userId="eb3e3110-2622-43cd-88f0-a4c46bd91734" providerId="ADAL" clId="{65D9D6A1-A59F-2E45-8B30-F7431A39D96F}" dt="2024-05-22T15:30:47.842" v="241" actId="20577"/>
        <pc:sldMkLst>
          <pc:docMk/>
          <pc:sldMk cId="3907253317" sldId="258"/>
        </pc:sldMkLst>
        <pc:spChg chg="mod">
          <ac:chgData name="Niloofar Hosseini" userId="eb3e3110-2622-43cd-88f0-a4c46bd91734" providerId="ADAL" clId="{65D9D6A1-A59F-2E45-8B30-F7431A39D96F}" dt="2024-05-22T15:30:47.842" v="241" actId="20577"/>
          <ac:spMkLst>
            <pc:docMk/>
            <pc:sldMk cId="3907253317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5D9D6A1-A59F-2E45-8B30-F7431A39D96F}" dt="2024-05-22T15:33:31.724" v="546" actId="20577"/>
        <pc:sldMkLst>
          <pc:docMk/>
          <pc:sldMk cId="3586703375" sldId="259"/>
        </pc:sldMkLst>
        <pc:spChg chg="mod">
          <ac:chgData name="Niloofar Hosseini" userId="eb3e3110-2622-43cd-88f0-a4c46bd91734" providerId="ADAL" clId="{65D9D6A1-A59F-2E45-8B30-F7431A39D96F}" dt="2024-05-22T15:33:31.724" v="546" actId="20577"/>
          <ac:spMkLst>
            <pc:docMk/>
            <pc:sldMk cId="3586703375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65D9D6A1-A59F-2E45-8B30-F7431A39D96F}" dt="2024-05-22T15:32:10.476" v="394" actId="2696"/>
        <pc:sldMkLst>
          <pc:docMk/>
          <pc:sldMk cId="3168134435" sldId="260"/>
        </pc:sldMkLst>
      </pc:sldChg>
      <pc:sldChg chg="modSp mod">
        <pc:chgData name="Niloofar Hosseini" userId="eb3e3110-2622-43cd-88f0-a4c46bd91734" providerId="ADAL" clId="{65D9D6A1-A59F-2E45-8B30-F7431A39D96F}" dt="2024-05-22T15:33:03.890" v="537" actId="255"/>
        <pc:sldMkLst>
          <pc:docMk/>
          <pc:sldMk cId="1298459045" sldId="261"/>
        </pc:sldMkLst>
        <pc:spChg chg="mod">
          <ac:chgData name="Niloofar Hosseini" userId="eb3e3110-2622-43cd-88f0-a4c46bd91734" providerId="ADAL" clId="{65D9D6A1-A59F-2E45-8B30-F7431A39D96F}" dt="2024-05-22T15:33:03.890" v="537" actId="255"/>
          <ac:spMkLst>
            <pc:docMk/>
            <pc:sldMk cId="1298459045" sldId="261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65D9D6A1-A59F-2E45-8B30-F7431A39D96F}" dt="2024-05-22T15:33:11.407" v="538" actId="2696"/>
        <pc:sldMkLst>
          <pc:docMk/>
          <pc:sldMk cId="1501578659" sldId="262"/>
        </pc:sldMkLst>
      </pc:sldChg>
      <pc:sldChg chg="del">
        <pc:chgData name="Niloofar Hosseini" userId="eb3e3110-2622-43cd-88f0-a4c46bd91734" providerId="ADAL" clId="{65D9D6A1-A59F-2E45-8B30-F7431A39D96F}" dt="2024-05-22T15:33:12.027" v="539" actId="2696"/>
        <pc:sldMkLst>
          <pc:docMk/>
          <pc:sldMk cId="3685137711" sldId="263"/>
        </pc:sldMkLst>
      </pc:sldChg>
      <pc:sldChg chg="del">
        <pc:chgData name="Niloofar Hosseini" userId="eb3e3110-2622-43cd-88f0-a4c46bd91734" providerId="ADAL" clId="{65D9D6A1-A59F-2E45-8B30-F7431A39D96F}" dt="2024-05-22T15:33:12.515" v="540" actId="2696"/>
        <pc:sldMkLst>
          <pc:docMk/>
          <pc:sldMk cId="1640985773" sldId="264"/>
        </pc:sldMkLst>
      </pc:sldChg>
      <pc:sldChg chg="del">
        <pc:chgData name="Niloofar Hosseini" userId="eb3e3110-2622-43cd-88f0-a4c46bd91734" providerId="ADAL" clId="{65D9D6A1-A59F-2E45-8B30-F7431A39D96F}" dt="2024-05-22T15:33:13.073" v="541" actId="2696"/>
        <pc:sldMkLst>
          <pc:docMk/>
          <pc:sldMk cId="3675873472" sldId="265"/>
        </pc:sldMkLst>
      </pc:sldChg>
      <pc:sldChg chg="del">
        <pc:chgData name="Niloofar Hosseini" userId="eb3e3110-2622-43cd-88f0-a4c46bd91734" providerId="ADAL" clId="{65D9D6A1-A59F-2E45-8B30-F7431A39D96F}" dt="2024-05-22T15:33:13.703" v="542" actId="2696"/>
        <pc:sldMkLst>
          <pc:docMk/>
          <pc:sldMk cId="1742061385" sldId="266"/>
        </pc:sldMkLst>
      </pc:sldChg>
      <pc:sldChg chg="setBg">
        <pc:chgData name="Niloofar Hosseini" userId="eb3e3110-2622-43cd-88f0-a4c46bd91734" providerId="ADAL" clId="{65D9D6A1-A59F-2E45-8B30-F7431A39D96F}" dt="2024-05-22T15:28:14.861" v="6"/>
        <pc:sldMkLst>
          <pc:docMk/>
          <pc:sldMk cId="1777280834" sldId="267"/>
        </pc:sldMkLst>
      </pc:sldChg>
      <pc:sldChg chg="setBg">
        <pc:chgData name="Niloofar Hosseini" userId="eb3e3110-2622-43cd-88f0-a4c46bd91734" providerId="ADAL" clId="{65D9D6A1-A59F-2E45-8B30-F7431A39D96F}" dt="2024-05-22T15:28:09.298" v="4"/>
        <pc:sldMkLst>
          <pc:docMk/>
          <pc:sldMk cId="306680079" sldId="268"/>
        </pc:sldMkLst>
      </pc:sldChg>
      <pc:sldChg chg="add ord">
        <pc:chgData name="Niloofar Hosseini" userId="eb3e3110-2622-43cd-88f0-a4c46bd91734" providerId="ADAL" clId="{65D9D6A1-A59F-2E45-8B30-F7431A39D96F}" dt="2024-05-22T15:33:20.207" v="544" actId="20578"/>
        <pc:sldMkLst>
          <pc:docMk/>
          <pc:sldMk cId="3532291142" sldId="269"/>
        </pc:sldMkLst>
      </pc:sldChg>
      <pc:sldChg chg="modSp add mod ord replId">
        <pc:chgData name="Niloofar Hosseini" userId="eb3e3110-2622-43cd-88f0-a4c46bd91734" providerId="ADAL" clId="{65D9D6A1-A59F-2E45-8B30-F7431A39D96F}" dt="2024-05-22T15:33:28.065" v="545" actId="20577"/>
        <pc:sldMkLst>
          <pc:docMk/>
          <pc:sldMk cId="4022640227" sldId="270"/>
        </pc:sldMkLst>
        <pc:spChg chg="mod">
          <ac:chgData name="Niloofar Hosseini" userId="eb3e3110-2622-43cd-88f0-a4c46bd91734" providerId="ADAL" clId="{65D9D6A1-A59F-2E45-8B30-F7431A39D96F}" dt="2024-05-22T15:33:28.065" v="545" actId="20577"/>
          <ac:spMkLst>
            <pc:docMk/>
            <pc:sldMk cId="4022640227" sldId="270"/>
            <ac:spMk id="4" creationId="{00000000-0000-0000-0000-000000000000}"/>
          </ac:spMkLst>
        </pc:spChg>
      </pc:sldChg>
      <pc:sldChg chg="add del">
        <pc:chgData name="Niloofar Hosseini" userId="eb3e3110-2622-43cd-88f0-a4c46bd91734" providerId="ADAL" clId="{65D9D6A1-A59F-2E45-8B30-F7431A39D96F}" dt="2024-05-22T15:34:24.742" v="603" actId="2696"/>
        <pc:sldMkLst>
          <pc:docMk/>
          <pc:sldMk cId="3858430530" sldId="271"/>
        </pc:sldMkLst>
      </pc:sldChg>
      <pc:sldChg chg="modSp add mod ord">
        <pc:chgData name="Niloofar Hosseini" userId="eb3e3110-2622-43cd-88f0-a4c46bd91734" providerId="ADAL" clId="{65D9D6A1-A59F-2E45-8B30-F7431A39D96F}" dt="2024-05-22T15:34:01.969" v="602" actId="2710"/>
        <pc:sldMkLst>
          <pc:docMk/>
          <pc:sldMk cId="155657561" sldId="272"/>
        </pc:sldMkLst>
        <pc:spChg chg="mod">
          <ac:chgData name="Niloofar Hosseini" userId="eb3e3110-2622-43cd-88f0-a4c46bd91734" providerId="ADAL" clId="{65D9D6A1-A59F-2E45-8B30-F7431A39D96F}" dt="2024-05-22T15:34:01.969" v="602" actId="2710"/>
          <ac:spMkLst>
            <pc:docMk/>
            <pc:sldMk cId="155657561" sldId="272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65D9D6A1-A59F-2E45-8B30-F7431A39D96F}" dt="2024-05-22T15:28:01.683" v="2"/>
        <pc:sldMasterMkLst>
          <pc:docMk/>
          <pc:sldMasterMk cId="3573137095" sldId="2147483648"/>
        </pc:sldMasterMkLst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1896824188" sldId="2147483649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2603993093" sldId="2147483650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1696428194" sldId="2147483651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2198841032" sldId="2147483652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1617116671" sldId="2147483653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2944645817" sldId="2147483654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205230445" sldId="2147483655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3800820562" sldId="2147483656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417613654" sldId="2147483657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1724951881" sldId="2147483658"/>
          </pc:sldLayoutMkLst>
        </pc:sldLayoutChg>
        <pc:sldLayoutChg chg="setBg">
          <pc:chgData name="Niloofar Hosseini" userId="eb3e3110-2622-43cd-88f0-a4c46bd91734" providerId="ADAL" clId="{65D9D6A1-A59F-2E45-8B30-F7431A39D96F}" dt="2024-05-22T15:28:01.683" v="2"/>
          <pc:sldLayoutMkLst>
            <pc:docMk/>
            <pc:sldMasterMk cId="3573137095" sldId="2147483648"/>
            <pc:sldLayoutMk cId="32250530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40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4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0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60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49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2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15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61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7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21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808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6176-8967-4B0F-A5BF-D78C2D046ED8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C1721-3F63-4ABD-B87E-2B90B68D67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783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8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اگه دل شکسته ام یا صدات و نشنوم</a:t>
            </a:r>
            <a:endParaRPr lang="en-GB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در تو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پایدارم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حتی اگه نبینم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طوفان ها و سختی ها کند سد راه مرا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دستهایم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 را پرستم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022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180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 یاد آورم کارهایت برایم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حیاتت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که دادی بهر من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0725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عشق تو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داد ،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محبتت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مرا آزاد ساخت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 ، از آن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اگر روی کوه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یا ته دره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هایم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 ، از آن تو هستم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8670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1458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وقتی پر از امیدم و خورشید در آسمان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وقتی دست تو پدر با من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مانم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مشتاق تو ، می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مانم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در نزد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دستهایم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برافرازم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 را پرستم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9845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180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 یاد آورم کارهایت برایم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حیاتت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که دادی بهر من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229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344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عشق تو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داد ،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محبتت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مرا آزاد ساخت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 ، از آن تو هستم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اگر روی کوه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یا ته دره </a:t>
            </a:r>
            <a:r>
              <a:rPr lang="fa-IR" sz="48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هایم</a:t>
            </a: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 ، از آن تو هستم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264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0647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از حال تا ابد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 عیسی از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آنِ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 هستم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657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280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167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10</cp:revision>
  <dcterms:created xsi:type="dcterms:W3CDTF">2018-08-20T11:34:49Z</dcterms:created>
  <dcterms:modified xsi:type="dcterms:W3CDTF">2025-04-29T14:51:12Z</dcterms:modified>
</cp:coreProperties>
</file>