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67" r:id="rId2"/>
    <p:sldId id="256" r:id="rId3"/>
    <p:sldId id="260" r:id="rId4"/>
    <p:sldId id="257" r:id="rId5"/>
    <p:sldId id="268" r:id="rId6"/>
    <p:sldId id="269" r:id="rId7"/>
    <p:sldId id="259" r:id="rId8"/>
    <p:sldId id="264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19"/>
  </p:normalViewPr>
  <p:slideViewPr>
    <p:cSldViewPr snapToGrid="0">
      <p:cViewPr varScale="1">
        <p:scale>
          <a:sx n="124" d="100"/>
          <a:sy n="124" d="100"/>
        </p:scale>
        <p:origin x="200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1DC63F-CC3C-B34A-AE73-57407C7B4B79}"/>
    <pc:docChg chg="addSld delSld modSld sldOrd modMainMaster">
      <pc:chgData name="Niloofar Hosseini" userId="eb3e3110-2622-43cd-88f0-a4c46bd91734" providerId="ADAL" clId="{C31DC63F-CC3C-B34A-AE73-57407C7B4B79}" dt="2023-11-13T14:49:16.910" v="181"/>
      <pc:docMkLst>
        <pc:docMk/>
      </pc:docMkLst>
      <pc:sldChg chg="addSp delSp modSp mod">
        <pc:chgData name="Niloofar Hosseini" userId="eb3e3110-2622-43cd-88f0-a4c46bd91734" providerId="ADAL" clId="{C31DC63F-CC3C-B34A-AE73-57407C7B4B79}" dt="2023-11-13T14:46:46.315" v="59"/>
        <pc:sldMkLst>
          <pc:docMk/>
          <pc:sldMk cId="0" sldId="256"/>
        </pc:sldMkLst>
        <pc:spChg chg="add del mod">
          <ac:chgData name="Niloofar Hosseini" userId="eb3e3110-2622-43cd-88f0-a4c46bd91734" providerId="ADAL" clId="{C31DC63F-CC3C-B34A-AE73-57407C7B4B79}" dt="2023-11-13T14:46:46.315" v="59"/>
          <ac:spMkLst>
            <pc:docMk/>
            <pc:sldMk cId="0" sldId="256"/>
            <ac:spMk id="2" creationId="{3E12ED79-74C0-524F-8A37-398FA1BC4431}"/>
          </ac:spMkLst>
        </pc:spChg>
        <pc:spChg chg="mod">
          <ac:chgData name="Niloofar Hosseini" userId="eb3e3110-2622-43cd-88f0-a4c46bd91734" providerId="ADAL" clId="{C31DC63F-CC3C-B34A-AE73-57407C7B4B79}" dt="2023-11-13T14:46:38.091" v="57" actId="255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C31DC63F-CC3C-B34A-AE73-57407C7B4B79}" dt="2023-11-13T14:48:09.205" v="166" actId="255"/>
        <pc:sldMkLst>
          <pc:docMk/>
          <pc:sldMk cId="0" sldId="257"/>
        </pc:sldMkLst>
        <pc:spChg chg="mod">
          <ac:chgData name="Niloofar Hosseini" userId="eb3e3110-2622-43cd-88f0-a4c46bd91734" providerId="ADAL" clId="{C31DC63F-CC3C-B34A-AE73-57407C7B4B79}" dt="2023-11-13T14:48:09.205" v="166" actId="255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C31DC63F-CC3C-B34A-AE73-57407C7B4B79}" dt="2023-11-13T14:49:16.910" v="181"/>
        <pc:sldMkLst>
          <pc:docMk/>
          <pc:sldMk cId="0" sldId="259"/>
        </pc:sldMkLst>
        <pc:spChg chg="mod">
          <ac:chgData name="Niloofar Hosseini" userId="eb3e3110-2622-43cd-88f0-a4c46bd91734" providerId="ADAL" clId="{C31DC63F-CC3C-B34A-AE73-57407C7B4B79}" dt="2023-11-13T14:49:16.910" v="181"/>
          <ac:spMkLst>
            <pc:docMk/>
            <pc:sldMk cId="0" sldId="259"/>
            <ac:spMk id="99" creationId="{00000000-0000-0000-0000-000000000000}"/>
          </ac:spMkLst>
        </pc:spChg>
      </pc:sldChg>
      <pc:sldChg chg="modSp mod">
        <pc:chgData name="Niloofar Hosseini" userId="eb3e3110-2622-43cd-88f0-a4c46bd91734" providerId="ADAL" clId="{C31DC63F-CC3C-B34A-AE73-57407C7B4B79}" dt="2023-11-13T14:47:44.378" v="160" actId="255"/>
        <pc:sldMkLst>
          <pc:docMk/>
          <pc:sldMk cId="1849886571" sldId="260"/>
        </pc:sldMkLst>
        <pc:spChg chg="mod">
          <ac:chgData name="Niloofar Hosseini" userId="eb3e3110-2622-43cd-88f0-a4c46bd91734" providerId="ADAL" clId="{C31DC63F-CC3C-B34A-AE73-57407C7B4B79}" dt="2023-11-13T14:47:44.378" v="160" actId="255"/>
          <ac:spMkLst>
            <pc:docMk/>
            <pc:sldMk cId="1849886571" sldId="260"/>
            <ac:spMk id="84" creationId="{00000000-0000-0000-0000-000000000000}"/>
          </ac:spMkLst>
        </pc:spChg>
      </pc:sldChg>
      <pc:sldChg chg="del setBg">
        <pc:chgData name="Niloofar Hosseini" userId="eb3e3110-2622-43cd-88f0-a4c46bd91734" providerId="ADAL" clId="{C31DC63F-CC3C-B34A-AE73-57407C7B4B79}" dt="2023-11-13T14:45:00.176" v="7" actId="2696"/>
        <pc:sldMkLst>
          <pc:docMk/>
          <pc:sldMk cId="3312936030" sldId="263"/>
        </pc:sldMkLst>
      </pc:sldChg>
      <pc:sldChg chg="ord setBg">
        <pc:chgData name="Niloofar Hosseini" userId="eb3e3110-2622-43cd-88f0-a4c46bd91734" providerId="ADAL" clId="{C31DC63F-CC3C-B34A-AE73-57407C7B4B79}" dt="2023-11-13T14:44:59.122" v="6" actId="20578"/>
        <pc:sldMkLst>
          <pc:docMk/>
          <pc:sldMk cId="97989061" sldId="264"/>
        </pc:sldMkLst>
      </pc:sldChg>
      <pc:sldChg chg="del">
        <pc:chgData name="Niloofar Hosseini" userId="eb3e3110-2622-43cd-88f0-a4c46bd91734" providerId="ADAL" clId="{C31DC63F-CC3C-B34A-AE73-57407C7B4B79}" dt="2023-11-13T14:48:31.382" v="169" actId="2696"/>
        <pc:sldMkLst>
          <pc:docMk/>
          <pc:sldMk cId="3912519512" sldId="265"/>
        </pc:sldMkLst>
      </pc:sldChg>
      <pc:sldChg chg="del">
        <pc:chgData name="Niloofar Hosseini" userId="eb3e3110-2622-43cd-88f0-a4c46bd91734" providerId="ADAL" clId="{C31DC63F-CC3C-B34A-AE73-57407C7B4B79}" dt="2023-11-13T14:48:37.431" v="172" actId="2696"/>
        <pc:sldMkLst>
          <pc:docMk/>
          <pc:sldMk cId="176639666" sldId="266"/>
        </pc:sldMkLst>
      </pc:sldChg>
      <pc:sldChg chg="add">
        <pc:chgData name="Niloofar Hosseini" userId="eb3e3110-2622-43cd-88f0-a4c46bd91734" providerId="ADAL" clId="{C31DC63F-CC3C-B34A-AE73-57407C7B4B79}" dt="2023-11-13T14:44:58.047" v="5" actId="2890"/>
        <pc:sldMkLst>
          <pc:docMk/>
          <pc:sldMk cId="3400480353" sldId="267"/>
        </pc:sldMkLst>
      </pc:sldChg>
      <pc:sldChg chg="add ord">
        <pc:chgData name="Niloofar Hosseini" userId="eb3e3110-2622-43cd-88f0-a4c46bd91734" providerId="ADAL" clId="{C31DC63F-CC3C-B34A-AE73-57407C7B4B79}" dt="2023-11-13T14:48:30.252" v="168" actId="20578"/>
        <pc:sldMkLst>
          <pc:docMk/>
          <pc:sldMk cId="3028193448" sldId="268"/>
        </pc:sldMkLst>
      </pc:sldChg>
      <pc:sldChg chg="add ord">
        <pc:chgData name="Niloofar Hosseini" userId="eb3e3110-2622-43cd-88f0-a4c46bd91734" providerId="ADAL" clId="{C31DC63F-CC3C-B34A-AE73-57407C7B4B79}" dt="2023-11-13T14:48:36.103" v="171" actId="20578"/>
        <pc:sldMkLst>
          <pc:docMk/>
          <pc:sldMk cId="4268983374" sldId="269"/>
        </pc:sldMkLst>
      </pc:sldChg>
      <pc:sldMasterChg chg="setBg modSldLayout">
        <pc:chgData name="Niloofar Hosseini" userId="eb3e3110-2622-43cd-88f0-a4c46bd91734" providerId="ADAL" clId="{C31DC63F-CC3C-B34A-AE73-57407C7B4B79}" dt="2023-11-13T14:44:44.722" v="2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C31DC63F-CC3C-B34A-AE73-57407C7B4B79}" dt="2023-11-13T14:44:44.722" v="2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00087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28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4358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01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67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6673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9548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65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55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71919"/>
            <a:ext cx="12191999" cy="7089168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US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دلى طاهر تو در من </a:t>
            </a:r>
            <a:endParaRPr lang="fa-IR" sz="5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بیافرین</a:t>
            </a: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5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خدایم</a:t>
            </a:r>
            <a:endParaRPr sz="5000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مگير روى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پاكت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 </a:t>
            </a:r>
            <a:endParaRPr lang="fa-IR" sz="5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از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من اى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عيسايم </a:t>
            </a:r>
            <a:endParaRPr sz="5000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-154112" y="16656"/>
            <a:ext cx="12346112" cy="6841344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مرا یاری کن تا با 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شادی اطاعت کنم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دل تو را بشناسم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صدایت را بشنوم</a:t>
            </a:r>
          </a:p>
        </p:txBody>
      </p:sp>
    </p:spTree>
    <p:extLst>
      <p:ext uri="{BB962C8B-B14F-4D97-AF65-F5344CB8AC3E}">
        <p14:creationId xmlns:p14="http://schemas.microsoft.com/office/powerpoint/2010/main" val="184988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-38501"/>
            <a:ext cx="12192000" cy="6896501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US" sz="2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تو از من قربانى نخواستى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بلكه روح و دلم را هديه ى جانم را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پس قلبى تازه در من ساز خدايم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( تا صدايت بشنوم و با تو راه  روم ) 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71919"/>
            <a:ext cx="12191999" cy="7089168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US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دلى طاهر تو در من </a:t>
            </a:r>
            <a:endParaRPr lang="fa-IR" sz="5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بیافرین</a:t>
            </a: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5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خدایم</a:t>
            </a:r>
            <a:endParaRPr sz="5000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مگير روى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پاكت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 </a:t>
            </a:r>
            <a:endParaRPr lang="fa-IR" sz="5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از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من اى</a:t>
            </a:r>
            <a:r>
              <a:rPr lang="fa-IR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ar-SA" sz="5000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عيسايم </a:t>
            </a:r>
            <a:endParaRPr sz="5000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819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-154112" y="16656"/>
            <a:ext cx="12346112" cy="6841344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مرا یاری کن تا با 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شادی اطاعت کنم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دل تو را بشناسم</a:t>
            </a:r>
          </a:p>
          <a:p>
            <a:pPr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5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صدایت را بشنوم</a:t>
            </a:r>
          </a:p>
        </p:txBody>
      </p:sp>
    </p:spTree>
    <p:extLst>
      <p:ext uri="{BB962C8B-B14F-4D97-AF65-F5344CB8AC3E}">
        <p14:creationId xmlns:p14="http://schemas.microsoft.com/office/powerpoint/2010/main" val="426898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US" sz="2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تو اين هديه را خوار نمى شمارى </a:t>
            </a:r>
            <a:endParaRPr sz="4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از اين هديه تو </a:t>
            </a:r>
            <a:r>
              <a:rPr lang="ar-SA" sz="48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شادى</a:t>
            </a: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 </a:t>
            </a:r>
            <a:r>
              <a:rPr lang="fa-IR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، </a:t>
            </a: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جانم را دوست مى دارى</a:t>
            </a:r>
            <a:endParaRPr sz="4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</a:rPr>
              <a:t>پس قلبى تازه در من ساز خدايم </a:t>
            </a:r>
            <a:endParaRPr sz="4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( تا </a:t>
            </a:r>
            <a:r>
              <a:rPr lang="ar-SA" sz="48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صدايت</a:t>
            </a: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 </a:t>
            </a:r>
            <a:r>
              <a:rPr lang="ar-SA" sz="48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بشنوم</a:t>
            </a: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 و </a:t>
            </a:r>
            <a:r>
              <a:rPr lang="ar-SA" sz="48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با</a:t>
            </a:r>
            <a:r>
              <a:rPr lang="ar-SA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 تو راه  روم ) ٢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8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130</Words>
  <Application>Microsoft Macintosh PowerPoint</Application>
  <PresentationFormat>Widescreen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5</cp:revision>
  <dcterms:modified xsi:type="dcterms:W3CDTF">2023-11-13T15:01:02Z</dcterms:modified>
</cp:coreProperties>
</file>