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56" r:id="rId3"/>
    <p:sldId id="258" r:id="rId4"/>
    <p:sldId id="267" r:id="rId5"/>
    <p:sldId id="268" r:id="rId6"/>
    <p:sldId id="262" r:id="rId7"/>
    <p:sldId id="269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E3EAD-8AC5-784C-A0D0-B3AD0D94602A}" type="datetimeFigureOut">
              <a:rPr lang="en-US" smtClean="0"/>
              <a:t>4/29/2025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5484F4-E9F3-E246-AAAC-C121FB80D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86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5484F4-E9F3-E246-AAAC-C121FB80D6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328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4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82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097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99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12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676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254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219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5167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612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04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8BD84-864E-4B81-A972-9E692B9CD7DF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B007C-4E3D-4551-9F49-0498DF620E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678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3400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با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نوایت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آرامی دادی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وجودم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در خود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 با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سرودت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آزادم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ترس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را برداشتی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962925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دیگر اسیر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نیستم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x2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7839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3462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مرا شناختی پیش از تولد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 عشقت صدایم کردی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تولد یافتم دوباره از نو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چون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خونت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در رگ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هایم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جاریست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8843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دیگر اسیر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نیستم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x2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5995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33336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دریا را شکافتی اکنون روم پیش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ریزد با عشقت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نجاتم</a:t>
            </a: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دادی اکنون می خوانم</a:t>
            </a:r>
          </a:p>
          <a:p>
            <a:pPr algn="ctr" rtl="1">
              <a:lnSpc>
                <a:spcPct val="150000"/>
              </a:lnSpc>
            </a:pPr>
            <a:r>
              <a:rPr lang="fa-IR" sz="45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x2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66173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92882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دیگر اسیر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ترسهایم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 نیستم</a:t>
            </a: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من فرزند خدا هستم</a:t>
            </a:r>
          </a:p>
          <a:p>
            <a:pPr algn="ctr" rtl="1">
              <a:lnSpc>
                <a:spcPct val="150000"/>
              </a:lnSpc>
            </a:pP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(</a:t>
            </a:r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x2</a:t>
            </a:r>
            <a:r>
              <a:rPr lang="fa-I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)</a:t>
            </a: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11378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8509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94</Words>
  <Application>Microsoft Office PowerPoint</Application>
  <PresentationFormat>Widescreen</PresentationFormat>
  <Paragraphs>32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7</cp:revision>
  <dcterms:created xsi:type="dcterms:W3CDTF">2018-08-22T19:52:58Z</dcterms:created>
  <dcterms:modified xsi:type="dcterms:W3CDTF">2025-04-29T14:36:50Z</dcterms:modified>
</cp:coreProperties>
</file>