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6"/>
  </p:notesMasterIdLst>
  <p:sldIdLst>
    <p:sldId id="269" r:id="rId2"/>
    <p:sldId id="256" r:id="rId3"/>
    <p:sldId id="274" r:id="rId4"/>
    <p:sldId id="273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719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7416E72D-F3D4-CE4A-9AE4-1B2AEC610544}"/>
    <pc:docChg chg="undo custSel addSld delSld modSld">
      <pc:chgData name="Niloofar Hosseini" userId="eb3e3110-2622-43cd-88f0-a4c46bd91734" providerId="ADAL" clId="{7416E72D-F3D4-CE4A-9AE4-1B2AEC610544}" dt="2024-07-01T11:57:09.236" v="517" actId="404"/>
      <pc:docMkLst>
        <pc:docMk/>
      </pc:docMkLst>
      <pc:sldChg chg="addSp delSp modSp mod">
        <pc:chgData name="Niloofar Hosseini" userId="eb3e3110-2622-43cd-88f0-a4c46bd91734" providerId="ADAL" clId="{7416E72D-F3D4-CE4A-9AE4-1B2AEC610544}" dt="2024-07-01T11:54:21.441" v="316" actId="20577"/>
        <pc:sldMkLst>
          <pc:docMk/>
          <pc:sldMk cId="0" sldId="256"/>
        </pc:sldMkLst>
        <pc:spChg chg="add del mod">
          <ac:chgData name="Niloofar Hosseini" userId="eb3e3110-2622-43cd-88f0-a4c46bd91734" providerId="ADAL" clId="{7416E72D-F3D4-CE4A-9AE4-1B2AEC610544}" dt="2024-07-01T11:53:57.734" v="308"/>
          <ac:spMkLst>
            <pc:docMk/>
            <pc:sldMk cId="0" sldId="256"/>
            <ac:spMk id="2" creationId="{DEC45F42-B5F6-E8BE-07B2-E7A45E96BF96}"/>
          </ac:spMkLst>
        </pc:spChg>
        <pc:spChg chg="add del mod">
          <ac:chgData name="Niloofar Hosseini" userId="eb3e3110-2622-43cd-88f0-a4c46bd91734" providerId="ADAL" clId="{7416E72D-F3D4-CE4A-9AE4-1B2AEC610544}" dt="2024-07-01T11:51:25.034" v="119"/>
          <ac:spMkLst>
            <pc:docMk/>
            <pc:sldMk cId="0" sldId="256"/>
            <ac:spMk id="3" creationId="{F9C059EB-00D6-8213-6D59-381C0227BC84}"/>
          </ac:spMkLst>
        </pc:spChg>
        <pc:spChg chg="add del mod">
          <ac:chgData name="Niloofar Hosseini" userId="eb3e3110-2622-43cd-88f0-a4c46bd91734" providerId="ADAL" clId="{7416E72D-F3D4-CE4A-9AE4-1B2AEC610544}" dt="2024-07-01T11:51:27.575" v="120" actId="21"/>
          <ac:spMkLst>
            <pc:docMk/>
            <pc:sldMk cId="0" sldId="256"/>
            <ac:spMk id="5" creationId="{4AF1AD95-995E-25DC-D201-1941831B4018}"/>
          </ac:spMkLst>
        </pc:spChg>
        <pc:spChg chg="add mod">
          <ac:chgData name="Niloofar Hosseini" userId="eb3e3110-2622-43cd-88f0-a4c46bd91734" providerId="ADAL" clId="{7416E72D-F3D4-CE4A-9AE4-1B2AEC610544}" dt="2024-07-01T11:54:21.441" v="316" actId="20577"/>
          <ac:spMkLst>
            <pc:docMk/>
            <pc:sldMk cId="0" sldId="256"/>
            <ac:spMk id="6" creationId="{4F77B6D8-1448-FFCF-1329-BDAA9B4ED9C7}"/>
          </ac:spMkLst>
        </pc:spChg>
        <pc:spChg chg="add del mod">
          <ac:chgData name="Niloofar Hosseini" userId="eb3e3110-2622-43cd-88f0-a4c46bd91734" providerId="ADAL" clId="{7416E72D-F3D4-CE4A-9AE4-1B2AEC610544}" dt="2024-07-01T11:51:34.071" v="123" actId="21"/>
          <ac:spMkLst>
            <pc:docMk/>
            <pc:sldMk cId="0" sldId="256"/>
            <ac:spMk id="7" creationId="{1A878FDA-3972-2633-3DB5-45F07DB75B8A}"/>
          </ac:spMkLst>
        </pc:spChg>
        <pc:spChg chg="del mod">
          <ac:chgData name="Niloofar Hosseini" userId="eb3e3110-2622-43cd-88f0-a4c46bd91734" providerId="ADAL" clId="{7416E72D-F3D4-CE4A-9AE4-1B2AEC610544}" dt="2024-07-01T11:51:24.941" v="117" actId="21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7416E72D-F3D4-CE4A-9AE4-1B2AEC610544}" dt="2024-07-01T11:53:58.156" v="309" actId="2696"/>
        <pc:sldMkLst>
          <pc:docMk/>
          <pc:sldMk cId="0" sldId="257"/>
        </pc:sldMkLst>
      </pc:sldChg>
      <pc:sldChg chg="del">
        <pc:chgData name="Niloofar Hosseini" userId="eb3e3110-2622-43cd-88f0-a4c46bd91734" providerId="ADAL" clId="{7416E72D-F3D4-CE4A-9AE4-1B2AEC610544}" dt="2024-07-01T11:56:06.255" v="348" actId="2696"/>
        <pc:sldMkLst>
          <pc:docMk/>
          <pc:sldMk cId="0" sldId="258"/>
        </pc:sldMkLst>
      </pc:sldChg>
      <pc:sldChg chg="del">
        <pc:chgData name="Niloofar Hosseini" userId="eb3e3110-2622-43cd-88f0-a4c46bd91734" providerId="ADAL" clId="{7416E72D-F3D4-CE4A-9AE4-1B2AEC610544}" dt="2024-07-01T11:56:05.253" v="346" actId="2696"/>
        <pc:sldMkLst>
          <pc:docMk/>
          <pc:sldMk cId="3661750691" sldId="270"/>
        </pc:sldMkLst>
      </pc:sldChg>
      <pc:sldChg chg="del">
        <pc:chgData name="Niloofar Hosseini" userId="eb3e3110-2622-43cd-88f0-a4c46bd91734" providerId="ADAL" clId="{7416E72D-F3D4-CE4A-9AE4-1B2AEC610544}" dt="2024-07-01T11:56:05.569" v="347" actId="2696"/>
        <pc:sldMkLst>
          <pc:docMk/>
          <pc:sldMk cId="790534587" sldId="271"/>
        </pc:sldMkLst>
      </pc:sldChg>
      <pc:sldChg chg="modSp mod">
        <pc:chgData name="Niloofar Hosseini" userId="eb3e3110-2622-43cd-88f0-a4c46bd91734" providerId="ADAL" clId="{7416E72D-F3D4-CE4A-9AE4-1B2AEC610544}" dt="2024-07-01T11:57:04.759" v="516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7416E72D-F3D4-CE4A-9AE4-1B2AEC610544}" dt="2024-07-01T11:57:04.759" v="516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modSp add mod">
        <pc:chgData name="Niloofar Hosseini" userId="eb3e3110-2622-43cd-88f0-a4c46bd91734" providerId="ADAL" clId="{7416E72D-F3D4-CE4A-9AE4-1B2AEC610544}" dt="2024-07-01T11:56:52.387" v="515" actId="20577"/>
        <pc:sldMkLst>
          <pc:docMk/>
          <pc:sldMk cId="3143502036" sldId="274"/>
        </pc:sldMkLst>
        <pc:spChg chg="mod">
          <ac:chgData name="Niloofar Hosseini" userId="eb3e3110-2622-43cd-88f0-a4c46bd91734" providerId="ADAL" clId="{7416E72D-F3D4-CE4A-9AE4-1B2AEC610544}" dt="2024-07-01T11:56:52.387" v="515" actId="20577"/>
          <ac:spMkLst>
            <pc:docMk/>
            <pc:sldMk cId="3143502036" sldId="274"/>
            <ac:spMk id="6" creationId="{4F77B6D8-1448-FFCF-1329-BDAA9B4ED9C7}"/>
          </ac:spMkLst>
        </pc:spChg>
      </pc:sldChg>
      <pc:sldChg chg="modSp add mod replId">
        <pc:chgData name="Niloofar Hosseini" userId="eb3e3110-2622-43cd-88f0-a4c46bd91734" providerId="ADAL" clId="{7416E72D-F3D4-CE4A-9AE4-1B2AEC610544}" dt="2024-07-01T11:57:09.236" v="517" actId="404"/>
        <pc:sldMkLst>
          <pc:docMk/>
          <pc:sldMk cId="944206537" sldId="275"/>
        </pc:sldMkLst>
        <pc:spChg chg="mod">
          <ac:chgData name="Niloofar Hosseini" userId="eb3e3110-2622-43cd-88f0-a4c46bd91734" providerId="ADAL" clId="{7416E72D-F3D4-CE4A-9AE4-1B2AEC610544}" dt="2024-07-01T11:57:09.236" v="517" actId="404"/>
          <ac:spMkLst>
            <pc:docMk/>
            <pc:sldMk cId="944206537" sldId="275"/>
            <ac:spMk id="138" creationId="{00000000-0000-0000-0000-000000000000}"/>
          </ac:spMkLst>
        </pc:spChg>
      </pc:sldChg>
    </pc:docChg>
  </pc:docChgLst>
  <pc:docChgLst>
    <pc:chgData name="Niloofar Hosseini" userId="eb3e3110-2622-43cd-88f0-a4c46bd91734" providerId="ADAL" clId="{E5340B83-8D29-AF48-B6CC-28C1CDE90DF0}"/>
    <pc:docChg chg="addSld delSld modSld sldOrd modMainMaster">
      <pc:chgData name="Niloofar Hosseini" userId="eb3e3110-2622-43cd-88f0-a4c46bd91734" providerId="ADAL" clId="{E5340B83-8D29-AF48-B6CC-28C1CDE90DF0}" dt="2023-11-13T15:14:46.573" v="508" actId="404"/>
      <pc:docMkLst>
        <pc:docMk/>
      </pc:docMkLst>
      <pc:sldChg chg="addSp delSp modSp mod setBg">
        <pc:chgData name="Niloofar Hosseini" userId="eb3e3110-2622-43cd-88f0-a4c46bd91734" providerId="ADAL" clId="{E5340B83-8D29-AF48-B6CC-28C1CDE90DF0}" dt="2023-11-13T12:55:37.754" v="150"/>
        <pc:sldMkLst>
          <pc:docMk/>
          <pc:sldMk cId="0" sldId="256"/>
        </pc:sldMkLst>
        <pc:spChg chg="add del mod">
          <ac:chgData name="Niloofar Hosseini" userId="eb3e3110-2622-43cd-88f0-a4c46bd91734" providerId="ADAL" clId="{E5340B83-8D29-AF48-B6CC-28C1CDE90DF0}" dt="2023-11-13T12:55:37.754" v="150"/>
          <ac:spMkLst>
            <pc:docMk/>
            <pc:sldMk cId="0" sldId="256"/>
            <ac:spMk id="2" creationId="{0B855545-1B6F-3604-C667-0AC75D7D0400}"/>
          </ac:spMkLst>
        </pc:spChg>
        <pc:spChg chg="mod">
          <ac:chgData name="Niloofar Hosseini" userId="eb3e3110-2622-43cd-88f0-a4c46bd91734" providerId="ADAL" clId="{E5340B83-8D29-AF48-B6CC-28C1CDE90DF0}" dt="2023-11-13T12:55:35.239" v="148" actId="404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5340B83-8D29-AF48-B6CC-28C1CDE90DF0}" dt="2023-11-13T12:57:45.948" v="177" actId="20577"/>
        <pc:sldMkLst>
          <pc:docMk/>
          <pc:sldMk cId="0" sldId="257"/>
        </pc:sldMkLst>
        <pc:spChg chg="mod">
          <ac:chgData name="Niloofar Hosseini" userId="eb3e3110-2622-43cd-88f0-a4c46bd91734" providerId="ADAL" clId="{E5340B83-8D29-AF48-B6CC-28C1CDE90DF0}" dt="2023-11-13T12:57:45.948" v="177" actId="20577"/>
          <ac:spMkLst>
            <pc:docMk/>
            <pc:sldMk cId="0" sldId="257"/>
            <ac:spMk id="133" creationId="{00000000-0000-0000-0000-000000000000}"/>
          </ac:spMkLst>
        </pc:spChg>
      </pc:sldChg>
      <pc:sldChg chg="modSp mod ord">
        <pc:chgData name="Niloofar Hosseini" userId="eb3e3110-2622-43cd-88f0-a4c46bd91734" providerId="ADAL" clId="{E5340B83-8D29-AF48-B6CC-28C1CDE90DF0}" dt="2023-11-13T15:14:46.573" v="508" actId="404"/>
        <pc:sldMkLst>
          <pc:docMk/>
          <pc:sldMk cId="0" sldId="258"/>
        </pc:sldMkLst>
        <pc:spChg chg="mod">
          <ac:chgData name="Niloofar Hosseini" userId="eb3e3110-2622-43cd-88f0-a4c46bd91734" providerId="ADAL" clId="{E5340B83-8D29-AF48-B6CC-28C1CDE90DF0}" dt="2023-11-13T15:14:46.573" v="508" actId="404"/>
          <ac:spMkLst>
            <pc:docMk/>
            <pc:sldMk cId="0" sldId="258"/>
            <ac:spMk id="138" creationId="{00000000-0000-0000-0000-000000000000}"/>
          </ac:spMkLst>
        </pc:spChg>
      </pc:sldChg>
      <pc:sldChg chg="del">
        <pc:chgData name="Niloofar Hosseini" userId="eb3e3110-2622-43cd-88f0-a4c46bd91734" providerId="ADAL" clId="{E5340B83-8D29-AF48-B6CC-28C1CDE90DF0}" dt="2023-11-13T13:02:48.197" v="490" actId="2696"/>
        <pc:sldMkLst>
          <pc:docMk/>
          <pc:sldMk cId="0" sldId="259"/>
        </pc:sldMkLst>
      </pc:sldChg>
      <pc:sldChg chg="del">
        <pc:chgData name="Niloofar Hosseini" userId="eb3e3110-2622-43cd-88f0-a4c46bd91734" providerId="ADAL" clId="{E5340B83-8D29-AF48-B6CC-28C1CDE90DF0}" dt="2023-11-13T13:02:48.206" v="491" actId="2696"/>
        <pc:sldMkLst>
          <pc:docMk/>
          <pc:sldMk cId="0" sldId="260"/>
        </pc:sldMkLst>
      </pc:sldChg>
      <pc:sldChg chg="del">
        <pc:chgData name="Niloofar Hosseini" userId="eb3e3110-2622-43cd-88f0-a4c46bd91734" providerId="ADAL" clId="{E5340B83-8D29-AF48-B6CC-28C1CDE90DF0}" dt="2023-11-13T12:59:04.865" v="271" actId="2696"/>
        <pc:sldMkLst>
          <pc:docMk/>
          <pc:sldMk cId="470122425" sldId="262"/>
        </pc:sldMkLst>
      </pc:sldChg>
      <pc:sldChg chg="del setBg">
        <pc:chgData name="Niloofar Hosseini" userId="eb3e3110-2622-43cd-88f0-a4c46bd91734" providerId="ADAL" clId="{E5340B83-8D29-AF48-B6CC-28C1CDE90DF0}" dt="2023-11-13T13:03:08.021" v="498" actId="2696"/>
        <pc:sldMkLst>
          <pc:docMk/>
          <pc:sldMk cId="1567765651" sldId="265"/>
        </pc:sldMkLst>
      </pc:sldChg>
      <pc:sldChg chg="del">
        <pc:chgData name="Niloofar Hosseini" userId="eb3e3110-2622-43cd-88f0-a4c46bd91734" providerId="ADAL" clId="{E5340B83-8D29-AF48-B6CC-28C1CDE90DF0}" dt="2023-11-13T13:02:50.556" v="492" actId="2696"/>
        <pc:sldMkLst>
          <pc:docMk/>
          <pc:sldMk cId="875946027" sldId="267"/>
        </pc:sldMkLst>
      </pc:sldChg>
      <pc:sldChg chg="del">
        <pc:chgData name="Niloofar Hosseini" userId="eb3e3110-2622-43cd-88f0-a4c46bd91734" providerId="ADAL" clId="{E5340B83-8D29-AF48-B6CC-28C1CDE90DF0}" dt="2023-11-13T13:02:51.590" v="493" actId="2696"/>
        <pc:sldMkLst>
          <pc:docMk/>
          <pc:sldMk cId="3548933446" sldId="268"/>
        </pc:sldMkLst>
      </pc:sldChg>
      <pc:sldChg chg="setBg">
        <pc:chgData name="Niloofar Hosseini" userId="eb3e3110-2622-43cd-88f0-a4c46bd91734" providerId="ADAL" clId="{E5340B83-8D29-AF48-B6CC-28C1CDE90DF0}" dt="2023-11-13T13:03:04.382" v="495"/>
        <pc:sldMkLst>
          <pc:docMk/>
          <pc:sldMk cId="1555070821" sldId="269"/>
        </pc:sldMkLst>
      </pc:sldChg>
      <pc:sldChg chg="modSp add mod ord">
        <pc:chgData name="Niloofar Hosseini" userId="eb3e3110-2622-43cd-88f0-a4c46bd91734" providerId="ADAL" clId="{E5340B83-8D29-AF48-B6CC-28C1CDE90DF0}" dt="2023-11-13T13:02:03.956" v="392" actId="20577"/>
        <pc:sldMkLst>
          <pc:docMk/>
          <pc:sldMk cId="3661750691" sldId="270"/>
        </pc:sldMkLst>
        <pc:spChg chg="mod">
          <ac:chgData name="Niloofar Hosseini" userId="eb3e3110-2622-43cd-88f0-a4c46bd91734" providerId="ADAL" clId="{E5340B83-8D29-AF48-B6CC-28C1CDE90DF0}" dt="2023-11-13T13:02:03.956" v="392" actId="20577"/>
          <ac:spMkLst>
            <pc:docMk/>
            <pc:sldMk cId="3661750691" sldId="270"/>
            <ac:spMk id="128" creationId="{00000000-0000-0000-0000-000000000000}"/>
          </ac:spMkLst>
        </pc:spChg>
      </pc:sldChg>
      <pc:sldChg chg="modSp add mod ord replId">
        <pc:chgData name="Niloofar Hosseini" userId="eb3e3110-2622-43cd-88f0-a4c46bd91734" providerId="ADAL" clId="{E5340B83-8D29-AF48-B6CC-28C1CDE90DF0}" dt="2023-11-13T13:02:39.410" v="487" actId="20577"/>
        <pc:sldMkLst>
          <pc:docMk/>
          <pc:sldMk cId="790534587" sldId="271"/>
        </pc:sldMkLst>
        <pc:spChg chg="mod">
          <ac:chgData name="Niloofar Hosseini" userId="eb3e3110-2622-43cd-88f0-a4c46bd91734" providerId="ADAL" clId="{E5340B83-8D29-AF48-B6CC-28C1CDE90DF0}" dt="2023-11-13T13:02:39.410" v="487" actId="20577"/>
          <ac:spMkLst>
            <pc:docMk/>
            <pc:sldMk cId="790534587" sldId="271"/>
            <ac:spMk id="133" creationId="{00000000-0000-0000-0000-000000000000}"/>
          </ac:spMkLst>
        </pc:spChg>
      </pc:sldChg>
      <pc:sldChg chg="modSp add mod">
        <pc:chgData name="Niloofar Hosseini" userId="eb3e3110-2622-43cd-88f0-a4c46bd91734" providerId="ADAL" clId="{E5340B83-8D29-AF48-B6CC-28C1CDE90DF0}" dt="2023-11-13T15:14:39.475" v="502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E5340B83-8D29-AF48-B6CC-28C1CDE90DF0}" dt="2023-11-13T15:14:39.475" v="502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add ord">
        <pc:chgData name="Niloofar Hosseini" userId="eb3e3110-2622-43cd-88f0-a4c46bd91734" providerId="ADAL" clId="{E5340B83-8D29-AF48-B6CC-28C1CDE90DF0}" dt="2023-11-13T13:03:06.870" v="497" actId="20578"/>
        <pc:sldMkLst>
          <pc:docMk/>
          <pc:sldMk cId="1967890646" sldId="273"/>
        </pc:sldMkLst>
      </pc:sldChg>
      <pc:sldMasterChg chg="setBg modSldLayout">
        <pc:chgData name="Niloofar Hosseini" userId="eb3e3110-2622-43cd-88f0-a4c46bd91734" providerId="ADAL" clId="{E5340B83-8D29-AF48-B6CC-28C1CDE90DF0}" dt="2023-11-13T12:48:06.221" v="16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5735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9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32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17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47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6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54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23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2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3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443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720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28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416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30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2860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4551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7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3740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دل طاهر در من بیافرین ای خدا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روح راستی در وجودم تازه ساز</a:t>
            </a:r>
          </a:p>
          <a:p>
            <a:pPr algn="ctr" rtl="1">
              <a:lnSpc>
                <a:spcPct val="15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(x2)</a:t>
            </a: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38966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از حضور خود مرا دور مگردان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روی قدوست را از من مگیر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شادی قلبم را به من بازگردان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روح راستی در وجودم تازه ساز</a:t>
            </a: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868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89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40</Words>
  <Application>Microsoft Office PowerPoint</Application>
  <PresentationFormat>Widescreen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Arial</vt:lpstr>
      <vt:lpstr>Times New Roman</vt:lpstr>
      <vt:lpstr>Century Gothic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6</cp:revision>
  <dcterms:modified xsi:type="dcterms:W3CDTF">2024-10-14T10:51:22Z</dcterms:modified>
</cp:coreProperties>
</file>