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56" r:id="rId3"/>
    <p:sldId id="260" r:id="rId4"/>
    <p:sldId id="269" r:id="rId5"/>
    <p:sldId id="275" r:id="rId6"/>
    <p:sldId id="271" r:id="rId7"/>
    <p:sldId id="276" r:id="rId8"/>
    <p:sldId id="273" r:id="rId9"/>
    <p:sldId id="277" r:id="rId10"/>
    <p:sldId id="26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833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7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4A37B329-4965-374E-96D0-FC67778BEAE4}"/>
    <pc:docChg chg="undo custSel addSld delSld modSld modMainMaster">
      <pc:chgData name="Niloofar Hosseini" userId="eb3e3110-2622-43cd-88f0-a4c46bd91734" providerId="ADAL" clId="{4A37B329-4965-374E-96D0-FC67778BEAE4}" dt="2024-06-14T12:59:18.946" v="466" actId="20577"/>
      <pc:docMkLst>
        <pc:docMk/>
      </pc:docMkLst>
      <pc:sldChg chg="addSp delSp modSp mod">
        <pc:chgData name="Niloofar Hosseini" userId="eb3e3110-2622-43cd-88f0-a4c46bd91734" providerId="ADAL" clId="{4A37B329-4965-374E-96D0-FC67778BEAE4}" dt="2024-06-14T12:51:44.073" v="176" actId="404"/>
        <pc:sldMkLst>
          <pc:docMk/>
          <pc:sldMk cId="1850141592" sldId="256"/>
        </pc:sldMkLst>
        <pc:spChg chg="add del mod">
          <ac:chgData name="Niloofar Hosseini" userId="eb3e3110-2622-43cd-88f0-a4c46bd91734" providerId="ADAL" clId="{4A37B329-4965-374E-96D0-FC67778BEAE4}" dt="2024-06-14T12:51:39.876" v="174"/>
          <ac:spMkLst>
            <pc:docMk/>
            <pc:sldMk cId="1850141592" sldId="256"/>
            <ac:spMk id="2" creationId="{69D26EB9-7083-F8B3-19BF-8A59C6BA7121}"/>
          </ac:spMkLst>
        </pc:spChg>
        <pc:spChg chg="mod">
          <ac:chgData name="Niloofar Hosseini" userId="eb3e3110-2622-43cd-88f0-a4c46bd91734" providerId="ADAL" clId="{4A37B329-4965-374E-96D0-FC67778BEAE4}" dt="2024-06-14T12:51:44.073" v="176" actId="404"/>
          <ac:spMkLst>
            <pc:docMk/>
            <pc:sldMk cId="1850141592" sldId="256"/>
            <ac:spMk id="3" creationId="{00000000-0000-0000-0000-000000000000}"/>
          </ac:spMkLst>
        </pc:spChg>
      </pc:sldChg>
      <pc:sldChg chg="modSp mod">
        <pc:chgData name="Niloofar Hosseini" userId="eb3e3110-2622-43cd-88f0-a4c46bd91734" providerId="ADAL" clId="{4A37B329-4965-374E-96D0-FC67778BEAE4}" dt="2024-06-14T12:52:02.189" v="181" actId="20577"/>
        <pc:sldMkLst>
          <pc:docMk/>
          <pc:sldMk cId="2141349185" sldId="260"/>
        </pc:sldMkLst>
        <pc:spChg chg="mod">
          <ac:chgData name="Niloofar Hosseini" userId="eb3e3110-2622-43cd-88f0-a4c46bd91734" providerId="ADAL" clId="{4A37B329-4965-374E-96D0-FC67778BEAE4}" dt="2024-06-14T12:52:02.189" v="181" actId="20577"/>
          <ac:spMkLst>
            <pc:docMk/>
            <pc:sldMk cId="2141349185" sldId="260"/>
            <ac:spMk id="3" creationId="{00000000-0000-0000-0000-000000000000}"/>
          </ac:spMkLst>
        </pc:spChg>
      </pc:sldChg>
      <pc:sldChg chg="del">
        <pc:chgData name="Niloofar Hosseini" userId="eb3e3110-2622-43cd-88f0-a4c46bd91734" providerId="ADAL" clId="{4A37B329-4965-374E-96D0-FC67778BEAE4}" dt="2024-06-14T12:52:06.876" v="182" actId="2696"/>
        <pc:sldMkLst>
          <pc:docMk/>
          <pc:sldMk cId="1772802579" sldId="261"/>
        </pc:sldMkLst>
      </pc:sldChg>
      <pc:sldChg chg="del">
        <pc:chgData name="Niloofar Hosseini" userId="eb3e3110-2622-43cd-88f0-a4c46bd91734" providerId="ADAL" clId="{4A37B329-4965-374E-96D0-FC67778BEAE4}" dt="2024-06-14T12:52:07.041" v="183" actId="2696"/>
        <pc:sldMkLst>
          <pc:docMk/>
          <pc:sldMk cId="3218178940" sldId="262"/>
        </pc:sldMkLst>
      </pc:sldChg>
      <pc:sldChg chg="del">
        <pc:chgData name="Niloofar Hosseini" userId="eb3e3110-2622-43cd-88f0-a4c46bd91734" providerId="ADAL" clId="{4A37B329-4965-374E-96D0-FC67778BEAE4}" dt="2024-06-14T12:52:07.168" v="184" actId="2696"/>
        <pc:sldMkLst>
          <pc:docMk/>
          <pc:sldMk cId="3189712436" sldId="263"/>
        </pc:sldMkLst>
      </pc:sldChg>
      <pc:sldChg chg="del">
        <pc:chgData name="Niloofar Hosseini" userId="eb3e3110-2622-43cd-88f0-a4c46bd91734" providerId="ADAL" clId="{4A37B329-4965-374E-96D0-FC67778BEAE4}" dt="2024-06-14T12:52:07.684" v="185" actId="2696"/>
        <pc:sldMkLst>
          <pc:docMk/>
          <pc:sldMk cId="1959616159" sldId="264"/>
        </pc:sldMkLst>
      </pc:sldChg>
      <pc:sldChg chg="del">
        <pc:chgData name="Niloofar Hosseini" userId="eb3e3110-2622-43cd-88f0-a4c46bd91734" providerId="ADAL" clId="{4A37B329-4965-374E-96D0-FC67778BEAE4}" dt="2024-06-14T12:52:07.832" v="186" actId="2696"/>
        <pc:sldMkLst>
          <pc:docMk/>
          <pc:sldMk cId="106901127" sldId="265"/>
        </pc:sldMkLst>
      </pc:sldChg>
      <pc:sldChg chg="del">
        <pc:chgData name="Niloofar Hosseini" userId="eb3e3110-2622-43cd-88f0-a4c46bd91734" providerId="ADAL" clId="{4A37B329-4965-374E-96D0-FC67778BEAE4}" dt="2024-06-14T12:52:08.402" v="187" actId="2696"/>
        <pc:sldMkLst>
          <pc:docMk/>
          <pc:sldMk cId="2966572900" sldId="266"/>
        </pc:sldMkLst>
      </pc:sldChg>
      <pc:sldChg chg="setBg">
        <pc:chgData name="Niloofar Hosseini" userId="eb3e3110-2622-43cd-88f0-a4c46bd91734" providerId="ADAL" clId="{4A37B329-4965-374E-96D0-FC67778BEAE4}" dt="2024-06-14T12:48:36.791" v="50"/>
        <pc:sldMkLst>
          <pc:docMk/>
          <pc:sldMk cId="3115426439" sldId="267"/>
        </pc:sldMkLst>
      </pc:sldChg>
      <pc:sldChg chg="setBg">
        <pc:chgData name="Niloofar Hosseini" userId="eb3e3110-2622-43cd-88f0-a4c46bd91734" providerId="ADAL" clId="{4A37B329-4965-374E-96D0-FC67778BEAE4}" dt="2024-06-14T12:48:32.146" v="48"/>
        <pc:sldMkLst>
          <pc:docMk/>
          <pc:sldMk cId="2552158600" sldId="268"/>
        </pc:sldMkLst>
      </pc:sldChg>
      <pc:sldChg chg="modSp add mod">
        <pc:chgData name="Niloofar Hosseini" userId="eb3e3110-2622-43cd-88f0-a4c46bd91734" providerId="ADAL" clId="{4A37B329-4965-374E-96D0-FC67778BEAE4}" dt="2024-06-14T12:52:35.373" v="279" actId="20577"/>
        <pc:sldMkLst>
          <pc:docMk/>
          <pc:sldMk cId="1835918950" sldId="269"/>
        </pc:sldMkLst>
        <pc:spChg chg="mod">
          <ac:chgData name="Niloofar Hosseini" userId="eb3e3110-2622-43cd-88f0-a4c46bd91734" providerId="ADAL" clId="{4A37B329-4965-374E-96D0-FC67778BEAE4}" dt="2024-06-14T12:52:35.373" v="279" actId="20577"/>
          <ac:spMkLst>
            <pc:docMk/>
            <pc:sldMk cId="1835918950" sldId="269"/>
            <ac:spMk id="3" creationId="{00000000-0000-0000-0000-000000000000}"/>
          </ac:spMkLst>
        </pc:spChg>
      </pc:sldChg>
      <pc:sldChg chg="add replId">
        <pc:chgData name="Niloofar Hosseini" userId="eb3e3110-2622-43cd-88f0-a4c46bd91734" providerId="ADAL" clId="{4A37B329-4965-374E-96D0-FC67778BEAE4}" dt="2024-06-14T12:52:10.669" v="188" actId="2890"/>
        <pc:sldMkLst>
          <pc:docMk/>
          <pc:sldMk cId="1478905539" sldId="270"/>
        </pc:sldMkLst>
      </pc:sldChg>
      <pc:sldChg chg="modSp add mod">
        <pc:chgData name="Niloofar Hosseini" userId="eb3e3110-2622-43cd-88f0-a4c46bd91734" providerId="ADAL" clId="{4A37B329-4965-374E-96D0-FC67778BEAE4}" dt="2024-06-14T12:58:27.687" v="381" actId="20577"/>
        <pc:sldMkLst>
          <pc:docMk/>
          <pc:sldMk cId="3185232691" sldId="271"/>
        </pc:sldMkLst>
        <pc:spChg chg="mod">
          <ac:chgData name="Niloofar Hosseini" userId="eb3e3110-2622-43cd-88f0-a4c46bd91734" providerId="ADAL" clId="{4A37B329-4965-374E-96D0-FC67778BEAE4}" dt="2024-06-14T12:58:27.687" v="381" actId="20577"/>
          <ac:spMkLst>
            <pc:docMk/>
            <pc:sldMk cId="3185232691" sldId="271"/>
            <ac:spMk id="3" creationId="{00000000-0000-0000-0000-000000000000}"/>
          </ac:spMkLst>
        </pc:spChg>
      </pc:sldChg>
      <pc:sldChg chg="add replId">
        <pc:chgData name="Niloofar Hosseini" userId="eb3e3110-2622-43cd-88f0-a4c46bd91734" providerId="ADAL" clId="{4A37B329-4965-374E-96D0-FC67778BEAE4}" dt="2024-06-14T12:57:45.476" v="280" actId="2890"/>
        <pc:sldMkLst>
          <pc:docMk/>
          <pc:sldMk cId="767847438" sldId="272"/>
        </pc:sldMkLst>
      </pc:sldChg>
      <pc:sldChg chg="modSp add mod">
        <pc:chgData name="Niloofar Hosseini" userId="eb3e3110-2622-43cd-88f0-a4c46bd91734" providerId="ADAL" clId="{4A37B329-4965-374E-96D0-FC67778BEAE4}" dt="2024-06-14T12:59:18.946" v="466" actId="20577"/>
        <pc:sldMkLst>
          <pc:docMk/>
          <pc:sldMk cId="3198337350" sldId="273"/>
        </pc:sldMkLst>
        <pc:spChg chg="mod">
          <ac:chgData name="Niloofar Hosseini" userId="eb3e3110-2622-43cd-88f0-a4c46bd91734" providerId="ADAL" clId="{4A37B329-4965-374E-96D0-FC67778BEAE4}" dt="2024-06-14T12:59:18.946" v="466" actId="20577"/>
          <ac:spMkLst>
            <pc:docMk/>
            <pc:sldMk cId="3198337350" sldId="273"/>
            <ac:spMk id="3" creationId="{00000000-0000-0000-0000-000000000000}"/>
          </ac:spMkLst>
        </pc:spChg>
      </pc:sldChg>
      <pc:sldChg chg="add replId">
        <pc:chgData name="Niloofar Hosseini" userId="eb3e3110-2622-43cd-88f0-a4c46bd91734" providerId="ADAL" clId="{4A37B329-4965-374E-96D0-FC67778BEAE4}" dt="2024-06-14T12:58:41.913" v="382" actId="2890"/>
        <pc:sldMkLst>
          <pc:docMk/>
          <pc:sldMk cId="2408302492" sldId="274"/>
        </pc:sldMkLst>
      </pc:sldChg>
      <pc:sldMasterChg chg="setBg modSldLayout">
        <pc:chgData name="Niloofar Hosseini" userId="eb3e3110-2622-43cd-88f0-a4c46bd91734" providerId="ADAL" clId="{4A37B329-4965-374E-96D0-FC67778BEAE4}" dt="2024-06-14T12:48:26.653" v="46"/>
        <pc:sldMasterMkLst>
          <pc:docMk/>
          <pc:sldMasterMk cId="3933654329" sldId="2147483648"/>
        </pc:sldMasterMkLst>
        <pc:sldLayoutChg chg="setBg">
          <pc:chgData name="Niloofar Hosseini" userId="eb3e3110-2622-43cd-88f0-a4c46bd91734" providerId="ADAL" clId="{4A37B329-4965-374E-96D0-FC67778BEAE4}" dt="2024-06-14T12:48:26.653" v="46"/>
          <pc:sldLayoutMkLst>
            <pc:docMk/>
            <pc:sldMasterMk cId="3933654329" sldId="2147483648"/>
            <pc:sldLayoutMk cId="3051748145" sldId="2147483649"/>
          </pc:sldLayoutMkLst>
        </pc:sldLayoutChg>
        <pc:sldLayoutChg chg="setBg">
          <pc:chgData name="Niloofar Hosseini" userId="eb3e3110-2622-43cd-88f0-a4c46bd91734" providerId="ADAL" clId="{4A37B329-4965-374E-96D0-FC67778BEAE4}" dt="2024-06-14T12:48:26.653" v="46"/>
          <pc:sldLayoutMkLst>
            <pc:docMk/>
            <pc:sldMasterMk cId="3933654329" sldId="2147483648"/>
            <pc:sldLayoutMk cId="3274451015" sldId="2147483650"/>
          </pc:sldLayoutMkLst>
        </pc:sldLayoutChg>
        <pc:sldLayoutChg chg="setBg">
          <pc:chgData name="Niloofar Hosseini" userId="eb3e3110-2622-43cd-88f0-a4c46bd91734" providerId="ADAL" clId="{4A37B329-4965-374E-96D0-FC67778BEAE4}" dt="2024-06-14T12:48:26.653" v="46"/>
          <pc:sldLayoutMkLst>
            <pc:docMk/>
            <pc:sldMasterMk cId="3933654329" sldId="2147483648"/>
            <pc:sldLayoutMk cId="2205114703" sldId="2147483651"/>
          </pc:sldLayoutMkLst>
        </pc:sldLayoutChg>
        <pc:sldLayoutChg chg="setBg">
          <pc:chgData name="Niloofar Hosseini" userId="eb3e3110-2622-43cd-88f0-a4c46bd91734" providerId="ADAL" clId="{4A37B329-4965-374E-96D0-FC67778BEAE4}" dt="2024-06-14T12:48:26.653" v="46"/>
          <pc:sldLayoutMkLst>
            <pc:docMk/>
            <pc:sldMasterMk cId="3933654329" sldId="2147483648"/>
            <pc:sldLayoutMk cId="3785482583" sldId="2147483652"/>
          </pc:sldLayoutMkLst>
        </pc:sldLayoutChg>
        <pc:sldLayoutChg chg="setBg">
          <pc:chgData name="Niloofar Hosseini" userId="eb3e3110-2622-43cd-88f0-a4c46bd91734" providerId="ADAL" clId="{4A37B329-4965-374E-96D0-FC67778BEAE4}" dt="2024-06-14T12:48:26.653" v="46"/>
          <pc:sldLayoutMkLst>
            <pc:docMk/>
            <pc:sldMasterMk cId="3933654329" sldId="2147483648"/>
            <pc:sldLayoutMk cId="1380496448" sldId="2147483653"/>
          </pc:sldLayoutMkLst>
        </pc:sldLayoutChg>
        <pc:sldLayoutChg chg="setBg">
          <pc:chgData name="Niloofar Hosseini" userId="eb3e3110-2622-43cd-88f0-a4c46bd91734" providerId="ADAL" clId="{4A37B329-4965-374E-96D0-FC67778BEAE4}" dt="2024-06-14T12:48:26.653" v="46"/>
          <pc:sldLayoutMkLst>
            <pc:docMk/>
            <pc:sldMasterMk cId="3933654329" sldId="2147483648"/>
            <pc:sldLayoutMk cId="1481660851" sldId="2147483654"/>
          </pc:sldLayoutMkLst>
        </pc:sldLayoutChg>
        <pc:sldLayoutChg chg="setBg">
          <pc:chgData name="Niloofar Hosseini" userId="eb3e3110-2622-43cd-88f0-a4c46bd91734" providerId="ADAL" clId="{4A37B329-4965-374E-96D0-FC67778BEAE4}" dt="2024-06-14T12:48:26.653" v="46"/>
          <pc:sldLayoutMkLst>
            <pc:docMk/>
            <pc:sldMasterMk cId="3933654329" sldId="2147483648"/>
            <pc:sldLayoutMk cId="1758052520" sldId="2147483655"/>
          </pc:sldLayoutMkLst>
        </pc:sldLayoutChg>
        <pc:sldLayoutChg chg="setBg">
          <pc:chgData name="Niloofar Hosseini" userId="eb3e3110-2622-43cd-88f0-a4c46bd91734" providerId="ADAL" clId="{4A37B329-4965-374E-96D0-FC67778BEAE4}" dt="2024-06-14T12:48:26.653" v="46"/>
          <pc:sldLayoutMkLst>
            <pc:docMk/>
            <pc:sldMasterMk cId="3933654329" sldId="2147483648"/>
            <pc:sldLayoutMk cId="2106103956" sldId="2147483656"/>
          </pc:sldLayoutMkLst>
        </pc:sldLayoutChg>
        <pc:sldLayoutChg chg="setBg">
          <pc:chgData name="Niloofar Hosseini" userId="eb3e3110-2622-43cd-88f0-a4c46bd91734" providerId="ADAL" clId="{4A37B329-4965-374E-96D0-FC67778BEAE4}" dt="2024-06-14T12:48:26.653" v="46"/>
          <pc:sldLayoutMkLst>
            <pc:docMk/>
            <pc:sldMasterMk cId="3933654329" sldId="2147483648"/>
            <pc:sldLayoutMk cId="4187419624" sldId="2147483657"/>
          </pc:sldLayoutMkLst>
        </pc:sldLayoutChg>
        <pc:sldLayoutChg chg="setBg">
          <pc:chgData name="Niloofar Hosseini" userId="eb3e3110-2622-43cd-88f0-a4c46bd91734" providerId="ADAL" clId="{4A37B329-4965-374E-96D0-FC67778BEAE4}" dt="2024-06-14T12:48:26.653" v="46"/>
          <pc:sldLayoutMkLst>
            <pc:docMk/>
            <pc:sldMasterMk cId="3933654329" sldId="2147483648"/>
            <pc:sldLayoutMk cId="4128759273" sldId="2147483658"/>
          </pc:sldLayoutMkLst>
        </pc:sldLayoutChg>
        <pc:sldLayoutChg chg="setBg">
          <pc:chgData name="Niloofar Hosseini" userId="eb3e3110-2622-43cd-88f0-a4c46bd91734" providerId="ADAL" clId="{4A37B329-4965-374E-96D0-FC67778BEAE4}" dt="2024-06-14T12:48:26.653" v="46"/>
          <pc:sldLayoutMkLst>
            <pc:docMk/>
            <pc:sldMasterMk cId="3933654329" sldId="2147483648"/>
            <pc:sldLayoutMk cId="1298956884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BDC3A-3E2C-4D9F-AEB9-243B04A72EEC}" type="datetimeFigureOut">
              <a:rPr lang="en-GB" smtClean="0"/>
              <a:t>29/04/2025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F52BC-C121-453C-A625-EB80D59236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1771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BDC3A-3E2C-4D9F-AEB9-243B04A72EEC}" type="datetimeFigureOut">
              <a:rPr lang="en-GB" smtClean="0"/>
              <a:t>29/04/2025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F52BC-C121-453C-A625-EB80D59236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510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BDC3A-3E2C-4D9F-AEB9-243B04A72EEC}" type="datetimeFigureOut">
              <a:rPr lang="en-GB" smtClean="0"/>
              <a:t>29/04/2025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F52BC-C121-453C-A625-EB80D59236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1468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BDC3A-3E2C-4D9F-AEB9-243B04A72EEC}" type="datetimeFigureOut">
              <a:rPr lang="en-GB" smtClean="0"/>
              <a:t>29/04/2025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F52BC-C121-453C-A625-EB80D59236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666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BDC3A-3E2C-4D9F-AEB9-243B04A72EEC}" type="datetimeFigureOut">
              <a:rPr lang="en-GB" smtClean="0"/>
              <a:t>29/04/2025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F52BC-C121-453C-A625-EB80D59236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4875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BDC3A-3E2C-4D9F-AEB9-243B04A72EEC}" type="datetimeFigureOut">
              <a:rPr lang="en-GB" smtClean="0"/>
              <a:t>29/04/2025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F52BC-C121-453C-A625-EB80D59236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1836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BDC3A-3E2C-4D9F-AEB9-243B04A72EEC}" type="datetimeFigureOut">
              <a:rPr lang="en-GB" smtClean="0"/>
              <a:t>29/04/2025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F52BC-C121-453C-A625-EB80D59236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1819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BDC3A-3E2C-4D9F-AEB9-243B04A72EEC}" type="datetimeFigureOut">
              <a:rPr lang="en-GB" smtClean="0"/>
              <a:t>29/04/2025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F52BC-C121-453C-A625-EB80D59236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2034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BDC3A-3E2C-4D9F-AEB9-243B04A72EEC}" type="datetimeFigureOut">
              <a:rPr lang="en-GB" smtClean="0"/>
              <a:t>29/04/2025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F52BC-C121-453C-A625-EB80D59236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5322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BDC3A-3E2C-4D9F-AEB9-243B04A72EEC}" type="datetimeFigureOut">
              <a:rPr lang="en-GB" smtClean="0"/>
              <a:t>29/04/2025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F52BC-C121-453C-A625-EB80D59236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2038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BDC3A-3E2C-4D9F-AEB9-243B04A72EEC}" type="datetimeFigureOut">
              <a:rPr lang="en-GB" smtClean="0"/>
              <a:t>29/04/2025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F52BC-C121-453C-A625-EB80D59236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012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BBDC3A-3E2C-4D9F-AEB9-243B04A72EEC}" type="datetimeFigureOut">
              <a:rPr lang="en-GB" smtClean="0"/>
              <a:t>29/04/2025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EF52BC-C121-453C-A625-EB80D59236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16626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21586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5426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950467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anchor="t">
            <a:normAutofit/>
          </a:bodyPr>
          <a:lstStyle/>
          <a:p>
            <a:pPr rtl="1">
              <a:lnSpc>
                <a:spcPct val="150000"/>
              </a:lnSpc>
            </a:pPr>
            <a:endParaRPr lang="fa-IR" sz="1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خداوند آسمانی </a:t>
            </a:r>
          </a:p>
          <a:p>
            <a:pPr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ای منشأ محبت</a:t>
            </a:r>
          </a:p>
          <a:p>
            <a:pPr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انوار مهر ابدی</a:t>
            </a:r>
          </a:p>
          <a:p>
            <a:pPr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حاکی از لطف و رحمت</a:t>
            </a:r>
          </a:p>
        </p:txBody>
      </p:sp>
    </p:spTree>
    <p:extLst>
      <p:ext uri="{BB962C8B-B14F-4D97-AF65-F5344CB8AC3E}">
        <p14:creationId xmlns:p14="http://schemas.microsoft.com/office/powerpoint/2010/main" val="1850141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rtl="1">
              <a:lnSpc>
                <a:spcPct val="150000"/>
              </a:lnSpc>
            </a:pPr>
            <a:endParaRPr lang="fa-IR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ده مرا تعمیدی نو ، ز </a:t>
            </a: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مِهر</a:t>
            </a: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و محبت</a:t>
            </a:r>
          </a:p>
          <a:p>
            <a:pPr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تا شوم شبیه تو ، کامل  زِ هر جهت</a:t>
            </a:r>
          </a:p>
          <a:p>
            <a:pPr rtl="1">
              <a:lnSpc>
                <a:spcPct val="150000"/>
              </a:lnSpc>
            </a:pP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x2</a:t>
            </a: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)</a:t>
            </a:r>
          </a:p>
          <a:p>
            <a:pPr rtl="1">
              <a:lnSpc>
                <a:spcPct val="150000"/>
              </a:lnSpc>
            </a:pPr>
            <a:endParaRPr lang="fa-IR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rtl="1">
              <a:lnSpc>
                <a:spcPct val="150000"/>
              </a:lnSpc>
            </a:pPr>
            <a:endParaRPr lang="fa-IR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41349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950467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anchor="t">
            <a:normAutofit/>
          </a:bodyPr>
          <a:lstStyle/>
          <a:p>
            <a:pPr rtl="1">
              <a:lnSpc>
                <a:spcPct val="150000"/>
              </a:lnSpc>
            </a:pPr>
            <a:endParaRPr lang="fa-IR" sz="1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رحمت تو ای خداوند</a:t>
            </a:r>
          </a:p>
          <a:p>
            <a:pPr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گیرد دست گمرهان</a:t>
            </a:r>
          </a:p>
          <a:p>
            <a:pPr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هرچند عدل آسمانی</a:t>
            </a:r>
          </a:p>
          <a:p>
            <a:pPr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محکوم کند هر عصیان</a:t>
            </a:r>
          </a:p>
        </p:txBody>
      </p:sp>
    </p:spTree>
    <p:extLst>
      <p:ext uri="{BB962C8B-B14F-4D97-AF65-F5344CB8AC3E}">
        <p14:creationId xmlns:p14="http://schemas.microsoft.com/office/powerpoint/2010/main" val="1835918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rtl="1">
              <a:lnSpc>
                <a:spcPct val="150000"/>
              </a:lnSpc>
            </a:pPr>
            <a:endParaRPr lang="fa-IR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ده مرا تعمیدی نو ، ز </a:t>
            </a: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مِهر</a:t>
            </a: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و محبت</a:t>
            </a:r>
          </a:p>
          <a:p>
            <a:pPr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تا شوم شبیه تو ، کامل  زِ هر جهت</a:t>
            </a:r>
          </a:p>
          <a:p>
            <a:pPr rtl="1">
              <a:lnSpc>
                <a:spcPct val="150000"/>
              </a:lnSpc>
            </a:pP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x2</a:t>
            </a: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)</a:t>
            </a:r>
          </a:p>
          <a:p>
            <a:pPr rtl="1">
              <a:lnSpc>
                <a:spcPct val="150000"/>
              </a:lnSpc>
            </a:pPr>
            <a:endParaRPr lang="fa-IR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rtl="1">
              <a:lnSpc>
                <a:spcPct val="150000"/>
              </a:lnSpc>
            </a:pPr>
            <a:endParaRPr lang="fa-IR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88692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950467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anchor="t">
            <a:normAutofit/>
          </a:bodyPr>
          <a:lstStyle/>
          <a:p>
            <a:pPr rtl="1">
              <a:lnSpc>
                <a:spcPct val="150000"/>
              </a:lnSpc>
            </a:pPr>
            <a:endParaRPr lang="fa-IR" sz="1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در طوفان زندگانی</a:t>
            </a:r>
          </a:p>
          <a:p>
            <a:pPr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در ظلمت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آسِمان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خورشید محبت توست</a:t>
            </a:r>
          </a:p>
          <a:p>
            <a:pPr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از پس ابرها عیان</a:t>
            </a:r>
          </a:p>
        </p:txBody>
      </p:sp>
    </p:spTree>
    <p:extLst>
      <p:ext uri="{BB962C8B-B14F-4D97-AF65-F5344CB8AC3E}">
        <p14:creationId xmlns:p14="http://schemas.microsoft.com/office/powerpoint/2010/main" val="3185232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rtl="1">
              <a:lnSpc>
                <a:spcPct val="150000"/>
              </a:lnSpc>
            </a:pPr>
            <a:endParaRPr lang="fa-IR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ده مرا تعمیدی نو ، ز </a:t>
            </a: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مِهر</a:t>
            </a: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و محبت</a:t>
            </a:r>
          </a:p>
          <a:p>
            <a:pPr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تا شوم شبیه تو ، کامل  زِ هر جهت</a:t>
            </a:r>
          </a:p>
          <a:p>
            <a:pPr rtl="1">
              <a:lnSpc>
                <a:spcPct val="150000"/>
              </a:lnSpc>
            </a:pP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x2</a:t>
            </a: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)</a:t>
            </a:r>
          </a:p>
          <a:p>
            <a:pPr rtl="1">
              <a:lnSpc>
                <a:spcPct val="150000"/>
              </a:lnSpc>
            </a:pPr>
            <a:endParaRPr lang="fa-IR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rtl="1">
              <a:lnSpc>
                <a:spcPct val="150000"/>
              </a:lnSpc>
            </a:pPr>
            <a:endParaRPr lang="fa-IR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43699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950467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anchor="t">
            <a:normAutofit/>
          </a:bodyPr>
          <a:lstStyle/>
          <a:p>
            <a:pPr rtl="1">
              <a:lnSpc>
                <a:spcPct val="150000"/>
              </a:lnSpc>
            </a:pPr>
            <a:endParaRPr lang="fa-IR" sz="1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بارش محبت تو</a:t>
            </a:r>
          </a:p>
          <a:p>
            <a:pPr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هرگز فانی نگردد</a:t>
            </a:r>
          </a:p>
          <a:p>
            <a:pPr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گرچه خلقت و جهان به </a:t>
            </a:r>
          </a:p>
          <a:p>
            <a:pPr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امر تو معدوم شود</a:t>
            </a:r>
          </a:p>
        </p:txBody>
      </p:sp>
    </p:spTree>
    <p:extLst>
      <p:ext uri="{BB962C8B-B14F-4D97-AF65-F5344CB8AC3E}">
        <p14:creationId xmlns:p14="http://schemas.microsoft.com/office/powerpoint/2010/main" val="31983373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rtl="1">
              <a:lnSpc>
                <a:spcPct val="150000"/>
              </a:lnSpc>
            </a:pPr>
            <a:endParaRPr lang="fa-IR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ده مرا تعمیدی نو ، ز </a:t>
            </a: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مِهر</a:t>
            </a: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و محبت</a:t>
            </a:r>
          </a:p>
          <a:p>
            <a:pPr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تا شوم شبیه تو ، کامل  زِ هر جهت</a:t>
            </a:r>
          </a:p>
          <a:p>
            <a:pPr rtl="1">
              <a:lnSpc>
                <a:spcPct val="150000"/>
              </a:lnSpc>
            </a:pP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x2</a:t>
            </a: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)</a:t>
            </a:r>
          </a:p>
          <a:p>
            <a:pPr rtl="1">
              <a:lnSpc>
                <a:spcPct val="150000"/>
              </a:lnSpc>
            </a:pPr>
            <a:endParaRPr lang="fa-IR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rtl="1">
              <a:lnSpc>
                <a:spcPct val="150000"/>
              </a:lnSpc>
            </a:pPr>
            <a:endParaRPr lang="fa-IR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706464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</TotalTime>
  <Words>139</Words>
  <Application>Microsoft Office PowerPoint</Application>
  <PresentationFormat>Widescreen</PresentationFormat>
  <Paragraphs>36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5</cp:revision>
  <dcterms:created xsi:type="dcterms:W3CDTF">2017-11-07T17:56:28Z</dcterms:created>
  <dcterms:modified xsi:type="dcterms:W3CDTF">2025-04-29T14:32:32Z</dcterms:modified>
</cp:coreProperties>
</file>