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60" r:id="rId3"/>
    <p:sldId id="257" r:id="rId4"/>
    <p:sldId id="261" r:id="rId5"/>
    <p:sldId id="258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loofar Hosseini" userId="eb3e3110-2622-43cd-88f0-a4c46bd91734" providerId="ADAL" clId="{CD2CB6A3-333F-1341-BB06-031936BA0529}"/>
    <pc:docChg chg="addSld modSld sldOrd modMainMaster">
      <pc:chgData name="Niloofar Hosseini" userId="eb3e3110-2622-43cd-88f0-a4c46bd91734" providerId="ADAL" clId="{CD2CB6A3-333F-1341-BB06-031936BA0529}" dt="2024-05-22T15:04:29.072" v="146" actId="20578"/>
      <pc:docMkLst>
        <pc:docMk/>
      </pc:docMkLst>
      <pc:sldChg chg="addSp delSp modSp mod ord">
        <pc:chgData name="Niloofar Hosseini" userId="eb3e3110-2622-43cd-88f0-a4c46bd91734" providerId="ADAL" clId="{CD2CB6A3-333F-1341-BB06-031936BA0529}" dt="2024-05-22T15:04:29.072" v="146" actId="20578"/>
        <pc:sldMkLst>
          <pc:docMk/>
          <pc:sldMk cId="1364933528" sldId="256"/>
        </pc:sldMkLst>
        <pc:spChg chg="add del mod">
          <ac:chgData name="Niloofar Hosseini" userId="eb3e3110-2622-43cd-88f0-a4c46bd91734" providerId="ADAL" clId="{CD2CB6A3-333F-1341-BB06-031936BA0529}" dt="2024-05-22T15:03:06.525" v="117"/>
          <ac:spMkLst>
            <pc:docMk/>
            <pc:sldMk cId="1364933528" sldId="256"/>
            <ac:spMk id="2" creationId="{7BC931FD-1255-0C5E-A136-9C425F5CB6F9}"/>
          </ac:spMkLst>
        </pc:spChg>
        <pc:spChg chg="mod">
          <ac:chgData name="Niloofar Hosseini" userId="eb3e3110-2622-43cd-88f0-a4c46bd91734" providerId="ADAL" clId="{CD2CB6A3-333F-1341-BB06-031936BA0529}" dt="2024-05-22T15:03:19.531" v="121" actId="404"/>
          <ac:spMkLst>
            <pc:docMk/>
            <pc:sldMk cId="1364933528" sldId="256"/>
            <ac:spMk id="4" creationId="{00000000-0000-0000-0000-000000000000}"/>
          </ac:spMkLst>
        </pc:spChg>
      </pc:sldChg>
      <pc:sldChg chg="modSp mod">
        <pc:chgData name="Niloofar Hosseini" userId="eb3e3110-2622-43cd-88f0-a4c46bd91734" providerId="ADAL" clId="{CD2CB6A3-333F-1341-BB06-031936BA0529}" dt="2024-05-22T15:04:18.335" v="144" actId="20577"/>
        <pc:sldMkLst>
          <pc:docMk/>
          <pc:sldMk cId="2101436477" sldId="257"/>
        </pc:sldMkLst>
        <pc:spChg chg="mod">
          <ac:chgData name="Niloofar Hosseini" userId="eb3e3110-2622-43cd-88f0-a4c46bd91734" providerId="ADAL" clId="{CD2CB6A3-333F-1341-BB06-031936BA0529}" dt="2024-05-22T15:04:18.335" v="144" actId="20577"/>
          <ac:spMkLst>
            <pc:docMk/>
            <pc:sldMk cId="2101436477" sldId="257"/>
            <ac:spMk id="4" creationId="{00000000-0000-0000-0000-000000000000}"/>
          </ac:spMkLst>
        </pc:spChg>
      </pc:sldChg>
      <pc:sldChg chg="setBg">
        <pc:chgData name="Niloofar Hosseini" userId="eb3e3110-2622-43cd-88f0-a4c46bd91734" providerId="ADAL" clId="{CD2CB6A3-333F-1341-BB06-031936BA0529}" dt="2024-05-22T15:01:18.052" v="8"/>
        <pc:sldMkLst>
          <pc:docMk/>
          <pc:sldMk cId="3533255331" sldId="258"/>
        </pc:sldMkLst>
      </pc:sldChg>
      <pc:sldChg chg="setBg">
        <pc:chgData name="Niloofar Hosseini" userId="eb3e3110-2622-43cd-88f0-a4c46bd91734" providerId="ADAL" clId="{CD2CB6A3-333F-1341-BB06-031936BA0529}" dt="2024-05-22T15:01:11.589" v="4"/>
        <pc:sldMkLst>
          <pc:docMk/>
          <pc:sldMk cId="4020222899" sldId="259"/>
        </pc:sldMkLst>
      </pc:sldChg>
      <pc:sldChg chg="add">
        <pc:chgData name="Niloofar Hosseini" userId="eb3e3110-2622-43cd-88f0-a4c46bd91734" providerId="ADAL" clId="{CD2CB6A3-333F-1341-BB06-031936BA0529}" dt="2024-05-22T15:04:27.924" v="145" actId="2890"/>
        <pc:sldMkLst>
          <pc:docMk/>
          <pc:sldMk cId="3734079357" sldId="260"/>
        </pc:sldMkLst>
      </pc:sldChg>
      <pc:sldMasterChg chg="setBg modSldLayout">
        <pc:chgData name="Niloofar Hosseini" userId="eb3e3110-2622-43cd-88f0-a4c46bd91734" providerId="ADAL" clId="{CD2CB6A3-333F-1341-BB06-031936BA0529}" dt="2024-05-22T15:01:07.462" v="2"/>
        <pc:sldMasterMkLst>
          <pc:docMk/>
          <pc:sldMasterMk cId="2690604441" sldId="2147483648"/>
        </pc:sldMasterMkLst>
        <pc:sldLayoutChg chg="setBg">
          <pc:chgData name="Niloofar Hosseini" userId="eb3e3110-2622-43cd-88f0-a4c46bd91734" providerId="ADAL" clId="{CD2CB6A3-333F-1341-BB06-031936BA0529}" dt="2024-05-22T15:01:07.462" v="2"/>
          <pc:sldLayoutMkLst>
            <pc:docMk/>
            <pc:sldMasterMk cId="2690604441" sldId="2147483648"/>
            <pc:sldLayoutMk cId="1872193146" sldId="2147483649"/>
          </pc:sldLayoutMkLst>
        </pc:sldLayoutChg>
        <pc:sldLayoutChg chg="setBg">
          <pc:chgData name="Niloofar Hosseini" userId="eb3e3110-2622-43cd-88f0-a4c46bd91734" providerId="ADAL" clId="{CD2CB6A3-333F-1341-BB06-031936BA0529}" dt="2024-05-22T15:01:07.462" v="2"/>
          <pc:sldLayoutMkLst>
            <pc:docMk/>
            <pc:sldMasterMk cId="2690604441" sldId="2147483648"/>
            <pc:sldLayoutMk cId="891927387" sldId="2147483650"/>
          </pc:sldLayoutMkLst>
        </pc:sldLayoutChg>
        <pc:sldLayoutChg chg="setBg">
          <pc:chgData name="Niloofar Hosseini" userId="eb3e3110-2622-43cd-88f0-a4c46bd91734" providerId="ADAL" clId="{CD2CB6A3-333F-1341-BB06-031936BA0529}" dt="2024-05-22T15:01:07.462" v="2"/>
          <pc:sldLayoutMkLst>
            <pc:docMk/>
            <pc:sldMasterMk cId="2690604441" sldId="2147483648"/>
            <pc:sldLayoutMk cId="765834039" sldId="2147483651"/>
          </pc:sldLayoutMkLst>
        </pc:sldLayoutChg>
        <pc:sldLayoutChg chg="setBg">
          <pc:chgData name="Niloofar Hosseini" userId="eb3e3110-2622-43cd-88f0-a4c46bd91734" providerId="ADAL" clId="{CD2CB6A3-333F-1341-BB06-031936BA0529}" dt="2024-05-22T15:01:07.462" v="2"/>
          <pc:sldLayoutMkLst>
            <pc:docMk/>
            <pc:sldMasterMk cId="2690604441" sldId="2147483648"/>
            <pc:sldLayoutMk cId="1158575800" sldId="2147483652"/>
          </pc:sldLayoutMkLst>
        </pc:sldLayoutChg>
        <pc:sldLayoutChg chg="setBg">
          <pc:chgData name="Niloofar Hosseini" userId="eb3e3110-2622-43cd-88f0-a4c46bd91734" providerId="ADAL" clId="{CD2CB6A3-333F-1341-BB06-031936BA0529}" dt="2024-05-22T15:01:07.462" v="2"/>
          <pc:sldLayoutMkLst>
            <pc:docMk/>
            <pc:sldMasterMk cId="2690604441" sldId="2147483648"/>
            <pc:sldLayoutMk cId="2832505440" sldId="2147483653"/>
          </pc:sldLayoutMkLst>
        </pc:sldLayoutChg>
        <pc:sldLayoutChg chg="setBg">
          <pc:chgData name="Niloofar Hosseini" userId="eb3e3110-2622-43cd-88f0-a4c46bd91734" providerId="ADAL" clId="{CD2CB6A3-333F-1341-BB06-031936BA0529}" dt="2024-05-22T15:01:07.462" v="2"/>
          <pc:sldLayoutMkLst>
            <pc:docMk/>
            <pc:sldMasterMk cId="2690604441" sldId="2147483648"/>
            <pc:sldLayoutMk cId="3075230339" sldId="2147483654"/>
          </pc:sldLayoutMkLst>
        </pc:sldLayoutChg>
        <pc:sldLayoutChg chg="setBg">
          <pc:chgData name="Niloofar Hosseini" userId="eb3e3110-2622-43cd-88f0-a4c46bd91734" providerId="ADAL" clId="{CD2CB6A3-333F-1341-BB06-031936BA0529}" dt="2024-05-22T15:01:07.462" v="2"/>
          <pc:sldLayoutMkLst>
            <pc:docMk/>
            <pc:sldMasterMk cId="2690604441" sldId="2147483648"/>
            <pc:sldLayoutMk cId="1367403957" sldId="2147483655"/>
          </pc:sldLayoutMkLst>
        </pc:sldLayoutChg>
        <pc:sldLayoutChg chg="setBg">
          <pc:chgData name="Niloofar Hosseini" userId="eb3e3110-2622-43cd-88f0-a4c46bd91734" providerId="ADAL" clId="{CD2CB6A3-333F-1341-BB06-031936BA0529}" dt="2024-05-22T15:01:07.462" v="2"/>
          <pc:sldLayoutMkLst>
            <pc:docMk/>
            <pc:sldMasterMk cId="2690604441" sldId="2147483648"/>
            <pc:sldLayoutMk cId="893954704" sldId="2147483656"/>
          </pc:sldLayoutMkLst>
        </pc:sldLayoutChg>
        <pc:sldLayoutChg chg="setBg">
          <pc:chgData name="Niloofar Hosseini" userId="eb3e3110-2622-43cd-88f0-a4c46bd91734" providerId="ADAL" clId="{CD2CB6A3-333F-1341-BB06-031936BA0529}" dt="2024-05-22T15:01:07.462" v="2"/>
          <pc:sldLayoutMkLst>
            <pc:docMk/>
            <pc:sldMasterMk cId="2690604441" sldId="2147483648"/>
            <pc:sldLayoutMk cId="1050449517" sldId="2147483657"/>
          </pc:sldLayoutMkLst>
        </pc:sldLayoutChg>
        <pc:sldLayoutChg chg="setBg">
          <pc:chgData name="Niloofar Hosseini" userId="eb3e3110-2622-43cd-88f0-a4c46bd91734" providerId="ADAL" clId="{CD2CB6A3-333F-1341-BB06-031936BA0529}" dt="2024-05-22T15:01:07.462" v="2"/>
          <pc:sldLayoutMkLst>
            <pc:docMk/>
            <pc:sldMasterMk cId="2690604441" sldId="2147483648"/>
            <pc:sldLayoutMk cId="2537949511" sldId="2147483658"/>
          </pc:sldLayoutMkLst>
        </pc:sldLayoutChg>
        <pc:sldLayoutChg chg="setBg">
          <pc:chgData name="Niloofar Hosseini" userId="eb3e3110-2622-43cd-88f0-a4c46bd91734" providerId="ADAL" clId="{CD2CB6A3-333F-1341-BB06-031936BA0529}" dt="2024-05-22T15:01:07.462" v="2"/>
          <pc:sldLayoutMkLst>
            <pc:docMk/>
            <pc:sldMasterMk cId="2690604441" sldId="2147483648"/>
            <pc:sldLayoutMk cId="1660695005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74530-8773-447B-B36E-46ACE293FAA7}" type="datetimeFigureOut">
              <a:rPr lang="de-DE" smtClean="0"/>
              <a:t>29.04.2025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0A1C0-27D5-42DF-802E-39F295BD0E6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063378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74530-8773-447B-B36E-46ACE293FAA7}" type="datetimeFigureOut">
              <a:rPr lang="de-DE" smtClean="0"/>
              <a:t>29.04.2025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0A1C0-27D5-42DF-802E-39F295BD0E6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229020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74530-8773-447B-B36E-46ACE293FAA7}" type="datetimeFigureOut">
              <a:rPr lang="de-DE" smtClean="0"/>
              <a:t>29.04.2025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0A1C0-27D5-42DF-802E-39F295BD0E6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80299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74530-8773-447B-B36E-46ACE293FAA7}" type="datetimeFigureOut">
              <a:rPr lang="de-DE" smtClean="0"/>
              <a:t>29.04.2025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0A1C0-27D5-42DF-802E-39F295BD0E6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723039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74530-8773-447B-B36E-46ACE293FAA7}" type="datetimeFigureOut">
              <a:rPr lang="de-DE" smtClean="0"/>
              <a:t>29.04.2025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0A1C0-27D5-42DF-802E-39F295BD0E6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494373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74530-8773-447B-B36E-46ACE293FAA7}" type="datetimeFigureOut">
              <a:rPr lang="de-DE" smtClean="0"/>
              <a:t>29.04.2025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0A1C0-27D5-42DF-802E-39F295BD0E6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374417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74530-8773-447B-B36E-46ACE293FAA7}" type="datetimeFigureOut">
              <a:rPr lang="de-DE" smtClean="0"/>
              <a:t>29.04.2025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0A1C0-27D5-42DF-802E-39F295BD0E6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421341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74530-8773-447B-B36E-46ACE293FAA7}" type="datetimeFigureOut">
              <a:rPr lang="de-DE" smtClean="0"/>
              <a:t>29.04.2025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0A1C0-27D5-42DF-802E-39F295BD0E6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569029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74530-8773-447B-B36E-46ACE293FAA7}" type="datetimeFigureOut">
              <a:rPr lang="de-DE" smtClean="0"/>
              <a:t>29.04.2025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0A1C0-27D5-42DF-802E-39F295BD0E6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837092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74530-8773-447B-B36E-46ACE293FAA7}" type="datetimeFigureOut">
              <a:rPr lang="de-DE" smtClean="0"/>
              <a:t>29.04.2025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0A1C0-27D5-42DF-802E-39F295BD0E6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945065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74530-8773-447B-B36E-46ACE293FAA7}" type="datetimeFigureOut">
              <a:rPr lang="de-DE" smtClean="0"/>
              <a:t>29.04.2025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B0A1C0-27D5-42DF-802E-39F295BD0E6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996679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774530-8773-447B-B36E-46ACE293FAA7}" type="datetimeFigureOut">
              <a:rPr lang="de-DE" smtClean="0"/>
              <a:t>29.04.2025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B0A1C0-27D5-42DF-802E-39F295BD0E6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2147793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202228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746783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US" sz="2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2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در توست زندگیم در توست قوت من</a:t>
            </a: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در توست امید من در توست عیسی</a:t>
            </a:r>
          </a:p>
          <a:p>
            <a:pPr algn="ctr" rtl="1">
              <a:lnSpc>
                <a:spcPct val="150000"/>
              </a:lnSpc>
            </a:pPr>
            <a:r>
              <a:rPr lang="fa-IR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(</a:t>
            </a:r>
            <a:r>
              <a:rPr 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x2</a:t>
            </a:r>
            <a:r>
              <a:rPr lang="fa-IR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)</a:t>
            </a:r>
          </a:p>
          <a:p>
            <a:pPr algn="ctr" rtl="1">
              <a:lnSpc>
                <a:spcPct val="150000"/>
              </a:lnSpc>
            </a:pPr>
            <a:endParaRPr lang="fa-IR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7340793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386638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200000"/>
              </a:lnSpc>
            </a:pPr>
            <a:endParaRPr lang="en-GB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با تمام وجودم شکرت کنم</a:t>
            </a:r>
            <a:endParaRPr lang="en-GB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با تمامی قلبم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حمدت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 گویم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با جان و دلم ، قوت و روحم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تمامی امیدم در توست</a:t>
            </a:r>
          </a:p>
          <a:p>
            <a:pPr algn="ctr" rtl="1">
              <a:lnSpc>
                <a:spcPct val="15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1014364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746783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US" sz="2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2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در توست زندگیم در توست قوت من</a:t>
            </a:r>
          </a:p>
          <a:p>
            <a:pPr algn="ctr" rtl="1">
              <a:lnSpc>
                <a:spcPct val="150000"/>
              </a:lnSpc>
            </a:pPr>
            <a:r>
              <a:rPr lang="fa-IR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در توست امید من در توست عیسی</a:t>
            </a:r>
          </a:p>
          <a:p>
            <a:pPr algn="ctr" rtl="1">
              <a:lnSpc>
                <a:spcPct val="150000"/>
              </a:lnSpc>
            </a:pPr>
            <a:r>
              <a:rPr lang="fa-IR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(</a:t>
            </a:r>
            <a:r>
              <a:rPr lang="en-US" sz="360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x2</a:t>
            </a:r>
            <a:r>
              <a:rPr lang="fa-IR" sz="360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)</a:t>
            </a:r>
            <a:endParaRPr lang="fa-IR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9071166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332553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</TotalTime>
  <Words>56</Words>
  <Application>Microsoft Office PowerPoint</Application>
  <PresentationFormat>Widescreen</PresentationFormat>
  <Paragraphs>17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XB Zar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Yalda Mirshekar</cp:lastModifiedBy>
  <cp:revision>2</cp:revision>
  <dcterms:created xsi:type="dcterms:W3CDTF">2019-10-24T11:30:43Z</dcterms:created>
  <dcterms:modified xsi:type="dcterms:W3CDTF">2025-04-29T14:28:42Z</dcterms:modified>
</cp:coreProperties>
</file>