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3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667" y="-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78867C9-3215-E446-A34A-D0B139C40EB2}"/>
    <pc:docChg chg="undo custSel delSld modSld modMainMaster">
      <pc:chgData name="Niloofar Hosseini" userId="eb3e3110-2622-43cd-88f0-a4c46bd91734" providerId="ADAL" clId="{A78867C9-3215-E446-A34A-D0B139C40EB2}" dt="2024-05-22T14:59:54.984" v="174" actId="20577"/>
      <pc:docMkLst>
        <pc:docMk/>
      </pc:docMkLst>
      <pc:sldChg chg="setBg">
        <pc:chgData name="Niloofar Hosseini" userId="eb3e3110-2622-43cd-88f0-a4c46bd91734" providerId="ADAL" clId="{A78867C9-3215-E446-A34A-D0B139C40EB2}" dt="2024-05-22T14:56:28.088" v="10"/>
        <pc:sldMkLst>
          <pc:docMk/>
          <pc:sldMk cId="2871531465" sldId="256"/>
        </pc:sldMkLst>
      </pc:sldChg>
      <pc:sldChg chg="setBg">
        <pc:chgData name="Niloofar Hosseini" userId="eb3e3110-2622-43cd-88f0-a4c46bd91734" providerId="ADAL" clId="{A78867C9-3215-E446-A34A-D0B139C40EB2}" dt="2024-05-22T14:56:31.543" v="12"/>
        <pc:sldMkLst>
          <pc:docMk/>
          <pc:sldMk cId="4152046708" sldId="257"/>
        </pc:sldMkLst>
      </pc:sldChg>
      <pc:sldChg chg="addSp delSp modSp mod setBg">
        <pc:chgData name="Niloofar Hosseini" userId="eb3e3110-2622-43cd-88f0-a4c46bd91734" providerId="ADAL" clId="{A78867C9-3215-E446-A34A-D0B139C40EB2}" dt="2024-05-22T14:57:46.700" v="54"/>
        <pc:sldMkLst>
          <pc:docMk/>
          <pc:sldMk cId="3598027128" sldId="258"/>
        </pc:sldMkLst>
        <pc:spChg chg="add del mod">
          <ac:chgData name="Niloofar Hosseini" userId="eb3e3110-2622-43cd-88f0-a4c46bd91734" providerId="ADAL" clId="{A78867C9-3215-E446-A34A-D0B139C40EB2}" dt="2024-05-22T14:57:46.700" v="54"/>
          <ac:spMkLst>
            <pc:docMk/>
            <pc:sldMk cId="3598027128" sldId="258"/>
            <ac:spMk id="2" creationId="{710A19C0-BBAF-374A-374F-D75C64D509EF}"/>
          </ac:spMkLst>
        </pc:spChg>
        <pc:spChg chg="mod">
          <ac:chgData name="Niloofar Hosseini" userId="eb3e3110-2622-43cd-88f0-a4c46bd91734" providerId="ADAL" clId="{A78867C9-3215-E446-A34A-D0B139C40EB2}" dt="2024-05-22T14:57:44.088" v="52" actId="20577"/>
          <ac:spMkLst>
            <pc:docMk/>
            <pc:sldMk cId="3598027128" sldId="258"/>
            <ac:spMk id="4" creationId="{DDA67F8D-B13D-F34A-B815-7249AC2A9C33}"/>
          </ac:spMkLst>
        </pc:spChg>
      </pc:sldChg>
      <pc:sldChg chg="modSp mod">
        <pc:chgData name="Niloofar Hosseini" userId="eb3e3110-2622-43cd-88f0-a4c46bd91734" providerId="ADAL" clId="{A78867C9-3215-E446-A34A-D0B139C40EB2}" dt="2024-05-22T14:59:54.984" v="174" actId="20577"/>
        <pc:sldMkLst>
          <pc:docMk/>
          <pc:sldMk cId="2331498546" sldId="259"/>
        </pc:sldMkLst>
        <pc:spChg chg="mod">
          <ac:chgData name="Niloofar Hosseini" userId="eb3e3110-2622-43cd-88f0-a4c46bd91734" providerId="ADAL" clId="{A78867C9-3215-E446-A34A-D0B139C40EB2}" dt="2024-05-22T14:59:54.984" v="174" actId="20577"/>
          <ac:spMkLst>
            <pc:docMk/>
            <pc:sldMk cId="2331498546" sldId="259"/>
            <ac:spMk id="4" creationId="{DDA67F8D-B13D-F34A-B815-7249AC2A9C33}"/>
          </ac:spMkLst>
        </pc:spChg>
      </pc:sldChg>
      <pc:sldChg chg="modSp mod">
        <pc:chgData name="Niloofar Hosseini" userId="eb3e3110-2622-43cd-88f0-a4c46bd91734" providerId="ADAL" clId="{A78867C9-3215-E446-A34A-D0B139C40EB2}" dt="2024-05-22T14:59:22.375" v="159" actId="20577"/>
        <pc:sldMkLst>
          <pc:docMk/>
          <pc:sldMk cId="2870532612" sldId="260"/>
        </pc:sldMkLst>
        <pc:spChg chg="mod">
          <ac:chgData name="Niloofar Hosseini" userId="eb3e3110-2622-43cd-88f0-a4c46bd91734" providerId="ADAL" clId="{A78867C9-3215-E446-A34A-D0B139C40EB2}" dt="2024-05-22T14:59:22.375" v="159" actId="20577"/>
          <ac:spMkLst>
            <pc:docMk/>
            <pc:sldMk cId="2870532612" sldId="260"/>
            <ac:spMk id="4" creationId="{DDA67F8D-B13D-F34A-B815-7249AC2A9C33}"/>
          </ac:spMkLst>
        </pc:spChg>
      </pc:sldChg>
      <pc:sldChg chg="del">
        <pc:chgData name="Niloofar Hosseini" userId="eb3e3110-2622-43cd-88f0-a4c46bd91734" providerId="ADAL" clId="{A78867C9-3215-E446-A34A-D0B139C40EB2}" dt="2024-05-22T14:59:24.267" v="160" actId="2696"/>
        <pc:sldMkLst>
          <pc:docMk/>
          <pc:sldMk cId="75776441" sldId="261"/>
        </pc:sldMkLst>
      </pc:sldChg>
      <pc:sldMasterChg chg="setBg modSldLayout">
        <pc:chgData name="Niloofar Hosseini" userId="eb3e3110-2622-43cd-88f0-a4c46bd91734" providerId="ADAL" clId="{A78867C9-3215-E446-A34A-D0B139C40EB2}" dt="2024-05-22T14:56:15.641" v="8"/>
        <pc:sldMasterMkLst>
          <pc:docMk/>
          <pc:sldMasterMk cId="68012481" sldId="2147483648"/>
        </pc:sldMasterMkLst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200879687" sldId="2147483649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1973458139" sldId="2147483650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575359254" sldId="2147483651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050717572" sldId="2147483652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661062674" sldId="2147483653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817268602" sldId="2147483654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904251058" sldId="2147483655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285593061" sldId="2147483656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037422930" sldId="2147483657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864018302" sldId="2147483658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15452696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6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6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0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0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4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8B296-FD37-2E44-A9D3-83C9B101457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94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0"/>
            <a:ext cx="12192000" cy="71442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پایکوبی کنم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همه‌ی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وجودم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را با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مزامیر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802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40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defRPr>
            </a:lvl1pPr>
          </a:lstStyle>
          <a:p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هیچ شرمی من ندارم</a:t>
            </a:r>
            <a:endParaRPr lang="en-GB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حضورت می</a:t>
            </a:r>
            <a:r>
              <a:rPr lang="en-US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رقصم</a:t>
            </a:r>
            <a:endParaRPr lang="en-GB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</a:t>
            </a:r>
            <a:r>
              <a:rPr lang="en-GB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</a:t>
            </a:r>
            <a:r>
              <a:rPr lang="en-GB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با</a:t>
            </a:r>
            <a:r>
              <a:rPr lang="en-GB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این سرود می </a:t>
            </a:r>
            <a:r>
              <a:rPr lang="fa-IR" sz="5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ستایم</a:t>
            </a:r>
            <a:endParaRPr lang="en-US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149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1"/>
            <a:ext cx="12192000" cy="78444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40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defRPr>
            </a:lvl1pPr>
          </a:lstStyle>
          <a:p>
            <a:endParaRPr lang="en-GB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چون</a:t>
            </a:r>
            <a:r>
              <a:rPr lang="en-GB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ای مسیح</a:t>
            </a:r>
            <a:r>
              <a:rPr lang="en-GB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پر جلال</a:t>
            </a:r>
            <a:r>
              <a:rPr lang="en-GB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هستی</a:t>
            </a:r>
            <a:endParaRPr lang="en-GB" sz="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نامت</a:t>
            </a:r>
            <a:r>
              <a:rPr lang="en-GB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شایسته‌ی</a:t>
            </a:r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حمد</a:t>
            </a:r>
            <a:r>
              <a:rPr lang="en-GB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 ثنا</a:t>
            </a:r>
            <a:endParaRPr lang="en-US" sz="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اینک با قلبی باز در حضورت می خوانم</a:t>
            </a:r>
          </a:p>
          <a:p>
            <a:r>
              <a:rPr lang="fa-IR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شادی من در تو پاک و بی ریاست</a:t>
            </a:r>
            <a:endParaRPr lang="en-US" sz="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053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4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5</cp:revision>
  <dcterms:created xsi:type="dcterms:W3CDTF">2019-09-02T20:29:25Z</dcterms:created>
  <dcterms:modified xsi:type="dcterms:W3CDTF">2025-04-29T14:20:09Z</dcterms:modified>
</cp:coreProperties>
</file>