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2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13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509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972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577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548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671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418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28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738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409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64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33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D3DB-2AD1-DF40-A5B9-B6A55C0E5F31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7442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88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09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پی خدا بودم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اجابتم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کرد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هر ترسی آزادم کرد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آنانکه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او می نگرند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هرگز خجل نخواهند شد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194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فریاد مسکین نزد خدا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شنیده شد و رهایی یافت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پسر خدا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مقدسین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آغوش گیرد و آزاد سازد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909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 را جلال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نامش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را تسبیح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نامش تا ابد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476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بچشید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بینید که او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مبارک باد آنکه پناهش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مقدسین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را هیچ کمی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ترس او برکات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266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 را جلال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نامش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را تسبیح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نامش تا ابد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92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57120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متبارک باد هر روز و هر شب</a:t>
            </a: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نامش دائم تا ابد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228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18934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دستانی افراشته و دهانی پر از حمد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زانوانی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خم در حضور او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شکر و سپاس خوانیم عظمت نامش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رقص و پایکوبی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نزدش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88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 را جلال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نامش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را تسبیح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نامش تا ابد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213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145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2022-04-28T10:58:01Z</dcterms:created>
  <dcterms:modified xsi:type="dcterms:W3CDTF">2025-04-29T14:18:18Z</dcterms:modified>
</cp:coreProperties>
</file>