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32"/>
    <p:restoredTop sz="94687"/>
  </p:normalViewPr>
  <p:slideViewPr>
    <p:cSldViewPr snapToGrid="0" snapToObjects="1">
      <p:cViewPr varScale="1">
        <p:scale>
          <a:sx n="81" d="100"/>
          <a:sy n="81" d="100"/>
        </p:scale>
        <p:origin x="413" y="-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6D3DB-2AD1-DF40-A5B9-B6A55C0E5F31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B7DF1-D5EF-9B42-B6B2-CD4796F29E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85095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6D3DB-2AD1-DF40-A5B9-B6A55C0E5F31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B7DF1-D5EF-9B42-B6B2-CD4796F29E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49726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6D3DB-2AD1-DF40-A5B9-B6A55C0E5F31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B7DF1-D5EF-9B42-B6B2-CD4796F29E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05770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6D3DB-2AD1-DF40-A5B9-B6A55C0E5F31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B7DF1-D5EF-9B42-B6B2-CD4796F29E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95486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6D3DB-2AD1-DF40-A5B9-B6A55C0E5F31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B7DF1-D5EF-9B42-B6B2-CD4796F29E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36710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6D3DB-2AD1-DF40-A5B9-B6A55C0E5F31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B7DF1-D5EF-9B42-B6B2-CD4796F29E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54180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6D3DB-2AD1-DF40-A5B9-B6A55C0E5F31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B7DF1-D5EF-9B42-B6B2-CD4796F29E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72804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6D3DB-2AD1-DF40-A5B9-B6A55C0E5F31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B7DF1-D5EF-9B42-B6B2-CD4796F29E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67385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6D3DB-2AD1-DF40-A5B9-B6A55C0E5F31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B7DF1-D5EF-9B42-B6B2-CD4796F29E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24095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6D3DB-2AD1-DF40-A5B9-B6A55C0E5F31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B7DF1-D5EF-9B42-B6B2-CD4796F29E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64877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6D3DB-2AD1-DF40-A5B9-B6A55C0E5F31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B7DF1-D5EF-9B42-B6B2-CD4796F29E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1334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6D3DB-2AD1-DF40-A5B9-B6A55C0E5F31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B7DF1-D5EF-9B42-B6B2-CD4796F29E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274423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2883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9098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1B45A95-5DC6-8488-BEB9-4F80617F4719}"/>
              </a:ext>
            </a:extLst>
          </p:cNvPr>
          <p:cNvSpPr/>
          <p:nvPr/>
        </p:nvSpPr>
        <p:spPr>
          <a:xfrm>
            <a:off x="0" y="0"/>
            <a:ext cx="12192000" cy="700467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پی خدا بودم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اجابتم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کرد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هر ترسی آزادم کرد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آنانکه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به او می نگرند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هرگز خجل نخواهند شد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11946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1B45A95-5DC6-8488-BEB9-4F80617F4719}"/>
              </a:ext>
            </a:extLst>
          </p:cNvPr>
          <p:cNvSpPr/>
          <p:nvPr/>
        </p:nvSpPr>
        <p:spPr>
          <a:xfrm>
            <a:off x="0" y="0"/>
            <a:ext cx="12192000" cy="700467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فریاد مسکین نزد خدا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شنیده شد و رهایی یافت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پسر خدا 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مقدسین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آغوش گیرد و آزاد سازد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19090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1B45A95-5DC6-8488-BEB9-4F80617F4719}"/>
              </a:ext>
            </a:extLst>
          </p:cNvPr>
          <p:cNvSpPr/>
          <p:nvPr/>
        </p:nvSpPr>
        <p:spPr>
          <a:xfrm>
            <a:off x="0" y="0"/>
            <a:ext cx="12192000" cy="737400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 را جلال دهیم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نامش را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برافرازیم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 را تسبیح خوانیم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ستاییم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نامش تا ابد</a:t>
            </a: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74760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1B45A95-5DC6-8488-BEB9-4F80617F4719}"/>
              </a:ext>
            </a:extLst>
          </p:cNvPr>
          <p:cNvSpPr/>
          <p:nvPr/>
        </p:nvSpPr>
        <p:spPr>
          <a:xfrm>
            <a:off x="0" y="0"/>
            <a:ext cx="12192000" cy="700467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بچشید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و بینید که او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نیکوست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مبارک باد آنکه پناهش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اوست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مقدسین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خدا را هیچ کمی نیست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ترس او برکات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جاریست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32664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1B45A95-5DC6-8488-BEB9-4F80617F4719}"/>
              </a:ext>
            </a:extLst>
          </p:cNvPr>
          <p:cNvSpPr/>
          <p:nvPr/>
        </p:nvSpPr>
        <p:spPr>
          <a:xfrm>
            <a:off x="0" y="0"/>
            <a:ext cx="12192000" cy="737400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 را جلال دهیم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نامش را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برافرازیم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 را تسبیح خوانیم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ستاییم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نامش تا ابد</a:t>
            </a: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65925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1B45A95-5DC6-8488-BEB9-4F80617F4719}"/>
              </a:ext>
            </a:extLst>
          </p:cNvPr>
          <p:cNvSpPr/>
          <p:nvPr/>
        </p:nvSpPr>
        <p:spPr>
          <a:xfrm>
            <a:off x="0" y="0"/>
            <a:ext cx="12192000" cy="571201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متبارک باد هر روز و هر شب</a:t>
            </a:r>
            <a:endParaRPr lang="fa-IR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ستاییم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نامش دائم تا ابد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42284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1B45A95-5DC6-8488-BEB9-4F80617F4719}"/>
              </a:ext>
            </a:extLst>
          </p:cNvPr>
          <p:cNvSpPr/>
          <p:nvPr/>
        </p:nvSpPr>
        <p:spPr>
          <a:xfrm>
            <a:off x="0" y="0"/>
            <a:ext cx="12192000" cy="718934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دستانی افراشته و دهانی پر از حمد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زانوانی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خم در حضور او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شکر و سپاس خوانیم عظمت نامش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رقص و پایکوبی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آییم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نزدش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68820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1B45A95-5DC6-8488-BEB9-4F80617F4719}"/>
              </a:ext>
            </a:extLst>
          </p:cNvPr>
          <p:cNvSpPr/>
          <p:nvPr/>
        </p:nvSpPr>
        <p:spPr>
          <a:xfrm>
            <a:off x="0" y="0"/>
            <a:ext cx="12192000" cy="737400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 را جلال دهیم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نامش را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برافرازیم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 را تسبیح خوانیم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ستاییم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نامش تا ابد</a:t>
            </a: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52138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145</Words>
  <Application>Microsoft Office PowerPoint</Application>
  <PresentationFormat>Widescreen</PresentationFormat>
  <Paragraphs>38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2022-04-28T10:58:01Z</dcterms:created>
  <dcterms:modified xsi:type="dcterms:W3CDTF">2025-04-29T14:18:18Z</dcterms:modified>
</cp:coreProperties>
</file>