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9" r:id="rId7"/>
    <p:sldId id="274" r:id="rId8"/>
    <p:sldId id="262" r:id="rId9"/>
    <p:sldId id="271" r:id="rId10"/>
    <p:sldId id="275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27"/>
  </p:normalViewPr>
  <p:slideViewPr>
    <p:cSldViewPr snapToGrid="0">
      <p:cViewPr>
        <p:scale>
          <a:sx n="70" d="100"/>
          <a:sy n="70" d="100"/>
        </p:scale>
        <p:origin x="116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D3683FE-77BE-EE4B-ACEA-DACA8BFBF87A}"/>
    <pc:docChg chg="undo custSel addSld delSld modSld sldOrd modMainMaster">
      <pc:chgData name="Niloofar Hosseini" userId="eb3e3110-2622-43cd-88f0-a4c46bd91734" providerId="ADAL" clId="{FD3683FE-77BE-EE4B-ACEA-DACA8BFBF87A}" dt="2024-05-22T14:44:29.237" v="313" actId="20578"/>
      <pc:docMkLst>
        <pc:docMk/>
      </pc:docMkLst>
      <pc:sldChg chg="addSp delSp modSp mod setBg">
        <pc:chgData name="Niloofar Hosseini" userId="eb3e3110-2622-43cd-88f0-a4c46bd91734" providerId="ADAL" clId="{FD3683FE-77BE-EE4B-ACEA-DACA8BFBF87A}" dt="2024-05-22T14:37:27.578" v="236" actId="403"/>
        <pc:sldMkLst>
          <pc:docMk/>
          <pc:sldMk cId="3653436585" sldId="256"/>
        </pc:sldMkLst>
        <pc:spChg chg="add del mod">
          <ac:chgData name="Niloofar Hosseini" userId="eb3e3110-2622-43cd-88f0-a4c46bd91734" providerId="ADAL" clId="{FD3683FE-77BE-EE4B-ACEA-DACA8BFBF87A}" dt="2024-05-22T14:32:40.458" v="24"/>
          <ac:spMkLst>
            <pc:docMk/>
            <pc:sldMk cId="3653436585" sldId="256"/>
            <ac:spMk id="2" creationId="{43A17ADC-BDB1-095F-04C3-A33BDF4E49DC}"/>
          </ac:spMkLst>
        </pc:spChg>
        <pc:spChg chg="mod">
          <ac:chgData name="Niloofar Hosseini" userId="eb3e3110-2622-43cd-88f0-a4c46bd91734" providerId="ADAL" clId="{FD3683FE-77BE-EE4B-ACEA-DACA8BFBF87A}" dt="2024-05-22T14:37:27.578" v="236" actId="403"/>
          <ac:spMkLst>
            <pc:docMk/>
            <pc:sldMk cId="365343658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37:46.887" v="247" actId="403"/>
        <pc:sldMkLst>
          <pc:docMk/>
          <pc:sldMk cId="254007959" sldId="257"/>
        </pc:sldMkLst>
        <pc:spChg chg="mod">
          <ac:chgData name="Niloofar Hosseini" userId="eb3e3110-2622-43cd-88f0-a4c46bd91734" providerId="ADAL" clId="{FD3683FE-77BE-EE4B-ACEA-DACA8BFBF87A}" dt="2024-05-22T14:37:46.887" v="247" actId="403"/>
          <ac:spMkLst>
            <pc:docMk/>
            <pc:sldMk cId="25400795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44:06.294" v="307" actId="403"/>
        <pc:sldMkLst>
          <pc:docMk/>
          <pc:sldMk cId="2997416870" sldId="258"/>
        </pc:sldMkLst>
        <pc:spChg chg="mod">
          <ac:chgData name="Niloofar Hosseini" userId="eb3e3110-2622-43cd-88f0-a4c46bd91734" providerId="ADAL" clId="{FD3683FE-77BE-EE4B-ACEA-DACA8BFBF87A}" dt="2024-05-22T14:44:06.294" v="307" actId="403"/>
          <ac:spMkLst>
            <pc:docMk/>
            <pc:sldMk cId="299741687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38:07.947" v="254" actId="20577"/>
        <pc:sldMkLst>
          <pc:docMk/>
          <pc:sldMk cId="346372459" sldId="259"/>
        </pc:sldMkLst>
        <pc:spChg chg="mod">
          <ac:chgData name="Niloofar Hosseini" userId="eb3e3110-2622-43cd-88f0-a4c46bd91734" providerId="ADAL" clId="{FD3683FE-77BE-EE4B-ACEA-DACA8BFBF87A}" dt="2024-05-22T14:38:07.947" v="254" actId="20577"/>
          <ac:spMkLst>
            <pc:docMk/>
            <pc:sldMk cId="346372459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D3683FE-77BE-EE4B-ACEA-DACA8BFBF87A}" dt="2024-05-22T14:38:12.439" v="255" actId="2696"/>
        <pc:sldMkLst>
          <pc:docMk/>
          <pc:sldMk cId="3926723141" sldId="260"/>
        </pc:sldMkLst>
      </pc:sldChg>
      <pc:sldChg chg="modSp mod">
        <pc:chgData name="Niloofar Hosseini" userId="eb3e3110-2622-43cd-88f0-a4c46bd91734" providerId="ADAL" clId="{FD3683FE-77BE-EE4B-ACEA-DACA8BFBF87A}" dt="2024-05-22T14:39:07.220" v="283" actId="20577"/>
        <pc:sldMkLst>
          <pc:docMk/>
          <pc:sldMk cId="888034714" sldId="262"/>
        </pc:sldMkLst>
        <pc:spChg chg="mod">
          <ac:chgData name="Niloofar Hosseini" userId="eb3e3110-2622-43cd-88f0-a4c46bd91734" providerId="ADAL" clId="{FD3683FE-77BE-EE4B-ACEA-DACA8BFBF87A}" dt="2024-05-22T14:39:07.220" v="283" actId="20577"/>
          <ac:spMkLst>
            <pc:docMk/>
            <pc:sldMk cId="888034714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D3683FE-77BE-EE4B-ACEA-DACA8BFBF87A}" dt="2024-05-22T14:39:13.292" v="284" actId="2696"/>
        <pc:sldMkLst>
          <pc:docMk/>
          <pc:sldMk cId="2402136079" sldId="263"/>
        </pc:sldMkLst>
      </pc:sldChg>
      <pc:sldChg chg="setBg">
        <pc:chgData name="Niloofar Hosseini" userId="eb3e3110-2622-43cd-88f0-a4c46bd91734" providerId="ADAL" clId="{FD3683FE-77BE-EE4B-ACEA-DACA8BFBF87A}" dt="2024-05-22T14:31:58.115" v="8"/>
        <pc:sldMkLst>
          <pc:docMk/>
          <pc:sldMk cId="173769074" sldId="265"/>
        </pc:sldMkLst>
      </pc:sldChg>
      <pc:sldChg chg="setBg">
        <pc:chgData name="Niloofar Hosseini" userId="eb3e3110-2622-43cd-88f0-a4c46bd91734" providerId="ADAL" clId="{FD3683FE-77BE-EE4B-ACEA-DACA8BFBF87A}" dt="2024-05-22T14:31:53.693" v="6"/>
        <pc:sldMkLst>
          <pc:docMk/>
          <pc:sldMk cId="3398776425" sldId="266"/>
        </pc:sldMkLst>
      </pc:sldChg>
      <pc:sldChg chg="del">
        <pc:chgData name="Niloofar Hosseini" userId="eb3e3110-2622-43cd-88f0-a4c46bd91734" providerId="ADAL" clId="{FD3683FE-77BE-EE4B-ACEA-DACA8BFBF87A}" dt="2024-05-22T14:38:13.258" v="256" actId="2696"/>
        <pc:sldMkLst>
          <pc:docMk/>
          <pc:sldMk cId="2883450174" sldId="267"/>
        </pc:sldMkLst>
      </pc:sldChg>
      <pc:sldChg chg="del">
        <pc:chgData name="Niloofar Hosseini" userId="eb3e3110-2622-43cd-88f0-a4c46bd91734" providerId="ADAL" clId="{FD3683FE-77BE-EE4B-ACEA-DACA8BFBF87A}" dt="2024-05-22T14:39:13.889" v="285" actId="2696"/>
        <pc:sldMkLst>
          <pc:docMk/>
          <pc:sldMk cId="3464442826" sldId="268"/>
        </pc:sldMkLst>
      </pc:sldChg>
      <pc:sldChg chg="add ord">
        <pc:chgData name="Niloofar Hosseini" userId="eb3e3110-2622-43cd-88f0-a4c46bd91734" providerId="ADAL" clId="{FD3683FE-77BE-EE4B-ACEA-DACA8BFBF87A}" dt="2024-05-22T14:38:20.682" v="258" actId="20578"/>
        <pc:sldMkLst>
          <pc:docMk/>
          <pc:sldMk cId="3391938533" sldId="269"/>
        </pc:sldMkLst>
      </pc:sldChg>
      <pc:sldChg chg="add del ord replId">
        <pc:chgData name="Niloofar Hosseini" userId="eb3e3110-2622-43cd-88f0-a4c46bd91734" providerId="ADAL" clId="{FD3683FE-77BE-EE4B-ACEA-DACA8BFBF87A}" dt="2024-05-22T14:42:27.602" v="296" actId="2696"/>
        <pc:sldMkLst>
          <pc:docMk/>
          <pc:sldMk cId="498033097" sldId="270"/>
        </pc:sldMkLst>
      </pc:sldChg>
      <pc:sldChg chg="add ord">
        <pc:chgData name="Niloofar Hosseini" userId="eb3e3110-2622-43cd-88f0-a4c46bd91734" providerId="ADAL" clId="{FD3683FE-77BE-EE4B-ACEA-DACA8BFBF87A}" dt="2024-05-22T14:39:21.110" v="287" actId="20578"/>
        <pc:sldMkLst>
          <pc:docMk/>
          <pc:sldMk cId="1458850016" sldId="271"/>
        </pc:sldMkLst>
      </pc:sldChg>
      <pc:sldChg chg="add ord">
        <pc:chgData name="Niloofar Hosseini" userId="eb3e3110-2622-43cd-88f0-a4c46bd91734" providerId="ADAL" clId="{FD3683FE-77BE-EE4B-ACEA-DACA8BFBF87A}" dt="2024-05-22T14:44:23.864" v="312" actId="20578"/>
        <pc:sldMkLst>
          <pc:docMk/>
          <pc:sldMk cId="1617593023" sldId="272"/>
        </pc:sldMkLst>
      </pc:sldChg>
      <pc:sldChg chg="add del ord replId">
        <pc:chgData name="Niloofar Hosseini" userId="eb3e3110-2622-43cd-88f0-a4c46bd91734" providerId="ADAL" clId="{FD3683FE-77BE-EE4B-ACEA-DACA8BFBF87A}" dt="2024-05-22T14:42:32.696" v="299" actId="2696"/>
        <pc:sldMkLst>
          <pc:docMk/>
          <pc:sldMk cId="2350806522" sldId="272"/>
        </pc:sldMkLst>
      </pc:sldChg>
      <pc:sldChg chg="add del ord">
        <pc:chgData name="Niloofar Hosseini" userId="eb3e3110-2622-43cd-88f0-a4c46bd91734" providerId="ADAL" clId="{FD3683FE-77BE-EE4B-ACEA-DACA8BFBF87A}" dt="2024-05-22T14:44:12.566" v="308" actId="2696"/>
        <pc:sldMkLst>
          <pc:docMk/>
          <pc:sldMk cId="1918182224" sldId="273"/>
        </pc:sldMkLst>
      </pc:sldChg>
      <pc:sldChg chg="add ord">
        <pc:chgData name="Niloofar Hosseini" userId="eb3e3110-2622-43cd-88f0-a4c46bd91734" providerId="ADAL" clId="{FD3683FE-77BE-EE4B-ACEA-DACA8BFBF87A}" dt="2024-05-22T14:44:29.237" v="313" actId="20578"/>
        <pc:sldMkLst>
          <pc:docMk/>
          <pc:sldMk cId="4052859827" sldId="273"/>
        </pc:sldMkLst>
      </pc:sldChg>
      <pc:sldChg chg="add del ord">
        <pc:chgData name="Niloofar Hosseini" userId="eb3e3110-2622-43cd-88f0-a4c46bd91734" providerId="ADAL" clId="{FD3683FE-77BE-EE4B-ACEA-DACA8BFBF87A}" dt="2024-05-22T14:44:14.267" v="309" actId="2696"/>
        <pc:sldMkLst>
          <pc:docMk/>
          <pc:sldMk cId="1150796355" sldId="274"/>
        </pc:sldMkLst>
      </pc:sldChg>
      <pc:sldMasterChg chg="setBg modSldLayout">
        <pc:chgData name="Niloofar Hosseini" userId="eb3e3110-2622-43cd-88f0-a4c46bd91734" providerId="ADAL" clId="{FD3683FE-77BE-EE4B-ACEA-DACA8BFBF87A}" dt="2024-05-22T14:31:40.291" v="4"/>
        <pc:sldMasterMkLst>
          <pc:docMk/>
          <pc:sldMasterMk cId="1629153882" sldId="2147483648"/>
        </pc:sldMasterMkLst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926743110" sldId="2147483649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859417147" sldId="2147483650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085947880" sldId="2147483651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012407794" sldId="2147483652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496164340" sldId="2147483653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31719653" sldId="2147483654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2568927281" sldId="2147483655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4254022652" sldId="2147483656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684129908" sldId="2147483657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562649378" sldId="2147483658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069600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30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06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66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0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69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44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1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88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13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21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40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BDC9E-9241-4CE5-B2D8-3044F49DA88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77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7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925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36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6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موکب ظفر مسیح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پیش رویم با قوت خدا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عطر معرفتش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افشانیم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بین انسان های بینوا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3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925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1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پیروزی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شادی در حضور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ایمان بر دنیا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رویم نزد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3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925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01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قلعه ی شیطان فرو ریزد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آواز شادمانی خیزد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نه به قوت و نه به قدرت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بلکه با روح او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جرأت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03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5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176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2019-10-23T18:01:07Z</dcterms:created>
  <dcterms:modified xsi:type="dcterms:W3CDTF">2025-04-29T14:17:16Z</dcterms:modified>
</cp:coreProperties>
</file>