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8" r:id="rId4"/>
    <p:sldId id="260" r:id="rId5"/>
    <p:sldId id="267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C1648DF7-96BE-EF42-96D0-185B563ADCE9}"/>
    <pc:docChg chg="undo custSel addSld delSld modSld sldOrd modMainMaster">
      <pc:chgData name="Niloofar Hosseini" userId="eb3e3110-2622-43cd-88f0-a4c46bd91734" providerId="ADAL" clId="{C1648DF7-96BE-EF42-96D0-185B563ADCE9}" dt="2024-05-22T14:30:27.870" v="311" actId="2696"/>
      <pc:docMkLst>
        <pc:docMk/>
      </pc:docMkLst>
      <pc:sldChg chg="addSp delSp modSp mod setBg">
        <pc:chgData name="Niloofar Hosseini" userId="eb3e3110-2622-43cd-88f0-a4c46bd91734" providerId="ADAL" clId="{C1648DF7-96BE-EF42-96D0-185B563ADCE9}" dt="2024-05-22T14:27:43.750" v="142" actId="20577"/>
        <pc:sldMkLst>
          <pc:docMk/>
          <pc:sldMk cId="2958597107" sldId="256"/>
        </pc:sldMkLst>
        <pc:spChg chg="add del mod">
          <ac:chgData name="Niloofar Hosseini" userId="eb3e3110-2622-43cd-88f0-a4c46bd91734" providerId="ADAL" clId="{C1648DF7-96BE-EF42-96D0-185B563ADCE9}" dt="2024-05-22T14:26:45.718" v="75"/>
          <ac:spMkLst>
            <pc:docMk/>
            <pc:sldMk cId="2958597107" sldId="256"/>
            <ac:spMk id="2" creationId="{5298B210-4B9D-4ADF-EB7E-797FE2D4619A}"/>
          </ac:spMkLst>
        </pc:spChg>
        <pc:spChg chg="mod">
          <ac:chgData name="Niloofar Hosseini" userId="eb3e3110-2622-43cd-88f0-a4c46bd91734" providerId="ADAL" clId="{C1648DF7-96BE-EF42-96D0-185B563ADCE9}" dt="2024-05-22T14:27:43.750" v="142" actId="20577"/>
          <ac:spMkLst>
            <pc:docMk/>
            <pc:sldMk cId="2958597107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7:52.288" v="143" actId="2696"/>
        <pc:sldMkLst>
          <pc:docMk/>
          <pc:sldMk cId="2065100751" sldId="257"/>
        </pc:sldMkLst>
      </pc:sldChg>
      <pc:sldChg chg="modSp mod">
        <pc:chgData name="Niloofar Hosseini" userId="eb3e3110-2622-43cd-88f0-a4c46bd91734" providerId="ADAL" clId="{C1648DF7-96BE-EF42-96D0-185B563ADCE9}" dt="2024-05-22T14:30:24.515" v="310" actId="20577"/>
        <pc:sldMkLst>
          <pc:docMk/>
          <pc:sldMk cId="4089656734" sldId="258"/>
        </pc:sldMkLst>
        <pc:spChg chg="mod">
          <ac:chgData name="Niloofar Hosseini" userId="eb3e3110-2622-43cd-88f0-a4c46bd91734" providerId="ADAL" clId="{C1648DF7-96BE-EF42-96D0-185B563ADCE9}" dt="2024-05-22T14:30:24.515" v="310" actId="20577"/>
          <ac:spMkLst>
            <pc:docMk/>
            <pc:sldMk cId="4089656734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8:40.029" v="196" actId="2696"/>
        <pc:sldMkLst>
          <pc:docMk/>
          <pc:sldMk cId="3195327556" sldId="259"/>
        </pc:sldMkLst>
      </pc:sldChg>
      <pc:sldChg chg="modSp mod">
        <pc:chgData name="Niloofar Hosseini" userId="eb3e3110-2622-43cd-88f0-a4c46bd91734" providerId="ADAL" clId="{C1648DF7-96BE-EF42-96D0-185B563ADCE9}" dt="2024-05-22T14:29:33.928" v="250" actId="20577"/>
        <pc:sldMkLst>
          <pc:docMk/>
          <pc:sldMk cId="3977599822" sldId="260"/>
        </pc:sldMkLst>
        <pc:spChg chg="mod">
          <ac:chgData name="Niloofar Hosseini" userId="eb3e3110-2622-43cd-88f0-a4c46bd91734" providerId="ADAL" clId="{C1648DF7-96BE-EF42-96D0-185B563ADCE9}" dt="2024-05-22T14:29:33.928" v="250" actId="20577"/>
          <ac:spMkLst>
            <pc:docMk/>
            <pc:sldMk cId="3977599822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C1648DF7-96BE-EF42-96D0-185B563ADCE9}" dt="2024-05-22T14:29:40.634" v="251" actId="2696"/>
        <pc:sldMkLst>
          <pc:docMk/>
          <pc:sldMk cId="4071344991" sldId="261"/>
        </pc:sldMkLst>
      </pc:sldChg>
      <pc:sldChg chg="add del">
        <pc:chgData name="Niloofar Hosseini" userId="eb3e3110-2622-43cd-88f0-a4c46bd91734" providerId="ADAL" clId="{C1648DF7-96BE-EF42-96D0-185B563ADCE9}" dt="2024-05-22T14:30:27.870" v="311" actId="2696"/>
        <pc:sldMkLst>
          <pc:docMk/>
          <pc:sldMk cId="3214074604" sldId="263"/>
        </pc:sldMkLst>
      </pc:sldChg>
      <pc:sldChg chg="setBg">
        <pc:chgData name="Niloofar Hosseini" userId="eb3e3110-2622-43cd-88f0-a4c46bd91734" providerId="ADAL" clId="{C1648DF7-96BE-EF42-96D0-185B563ADCE9}" dt="2024-05-22T14:25:20.367" v="10"/>
        <pc:sldMkLst>
          <pc:docMk/>
          <pc:sldMk cId="3424115059" sldId="264"/>
        </pc:sldMkLst>
      </pc:sldChg>
      <pc:sldChg chg="setBg">
        <pc:chgData name="Niloofar Hosseini" userId="eb3e3110-2622-43cd-88f0-a4c46bd91734" providerId="ADAL" clId="{C1648DF7-96BE-EF42-96D0-185B563ADCE9}" dt="2024-05-22T14:25:16.277" v="8"/>
        <pc:sldMkLst>
          <pc:docMk/>
          <pc:sldMk cId="3036406845" sldId="265"/>
        </pc:sldMkLst>
      </pc:sldChg>
      <pc:sldChg chg="add del">
        <pc:chgData name="Niloofar Hosseini" userId="eb3e3110-2622-43cd-88f0-a4c46bd91734" providerId="ADAL" clId="{C1648DF7-96BE-EF42-96D0-185B563ADCE9}" dt="2024-05-22T14:30:02.483" v="258" actId="2696"/>
        <pc:sldMkLst>
          <pc:docMk/>
          <pc:sldMk cId="43083271" sldId="266"/>
        </pc:sldMkLst>
      </pc:sldChg>
      <pc:sldChg chg="modSp add mod ord">
        <pc:chgData name="Niloofar Hosseini" userId="eb3e3110-2622-43cd-88f0-a4c46bd91734" providerId="ADAL" clId="{C1648DF7-96BE-EF42-96D0-185B563ADCE9}" dt="2024-05-22T14:30:21.272" v="309" actId="20577"/>
        <pc:sldMkLst>
          <pc:docMk/>
          <pc:sldMk cId="2896543712" sldId="267"/>
        </pc:sldMkLst>
        <pc:spChg chg="mod">
          <ac:chgData name="Niloofar Hosseini" userId="eb3e3110-2622-43cd-88f0-a4c46bd91734" providerId="ADAL" clId="{C1648DF7-96BE-EF42-96D0-185B563ADCE9}" dt="2024-05-22T14:30:21.272" v="309" actId="20577"/>
          <ac:spMkLst>
            <pc:docMk/>
            <pc:sldMk cId="2896543712" sldId="267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C1648DF7-96BE-EF42-96D0-185B563ADCE9}" dt="2024-05-22T14:25:09.830" v="6"/>
        <pc:sldMasterMkLst>
          <pc:docMk/>
          <pc:sldMasterMk cId="1679808335" sldId="2147483648"/>
        </pc:sldMasterMkLst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3869053109" sldId="2147483649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4005632963" sldId="2147483650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1372406910" sldId="2147483651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3330409326" sldId="2147483652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4084485477" sldId="2147483653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896421264" sldId="2147483654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204772078" sldId="2147483655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932645846" sldId="2147483656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283221604" sldId="2147483657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987434428" sldId="2147483658"/>
          </pc:sldLayoutMkLst>
        </pc:sldLayoutChg>
        <pc:sldLayoutChg chg="setBg">
          <pc:chgData name="Niloofar Hosseini" userId="eb3e3110-2622-43cd-88f0-a4c46bd91734" providerId="ADAL" clId="{C1648DF7-96BE-EF42-96D0-185B563ADCE9}" dt="2024-05-22T14:25:09.830" v="6"/>
          <pc:sldLayoutMkLst>
            <pc:docMk/>
            <pc:sldMasterMk cId="1679808335" sldId="2147483648"/>
            <pc:sldLayoutMk cId="23693818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498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64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0546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76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01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89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45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70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61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44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9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09F1-50BB-4471-8442-0C3A5D3065DC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8670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40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حضورت ، در آتش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روحت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پرستیم ، می پرستیم تو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نور رویت ، مسح حضورت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،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59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پر جلال و تو  پادشاهی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مالک پرستش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هایی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ملکوت ، تا ابد از آن توست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656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آرامی نهر حضورت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به قدسهایت ، به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قدسهایت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آییم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در قدرت نام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عظیمت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 تو را ، از جان و دل خوانیم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599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 پر جلال و تو  پادشاهی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خداوند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لایق ستایش </a:t>
            </a:r>
            <a:r>
              <a:rPr lang="fa-IR" sz="4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هایی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حرمت و جلال از آن توست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54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11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85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2019-08-29T19:22:35Z</dcterms:created>
  <dcterms:modified xsi:type="dcterms:W3CDTF">2025-04-29T14:15:41Z</dcterms:modified>
</cp:coreProperties>
</file>