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40" autoAdjust="0"/>
    <p:restoredTop sz="94660"/>
  </p:normalViewPr>
  <p:slideViewPr>
    <p:cSldViewPr snapToGrid="0">
      <p:cViewPr>
        <p:scale>
          <a:sx n="70" d="100"/>
          <a:sy n="70" d="100"/>
        </p:scale>
        <p:origin x="960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164E2F5-2CA0-1E43-9B27-C81ADD73F4C3}"/>
    <pc:docChg chg="undo custSel addSld delSld modSld modMainMaster">
      <pc:chgData name="Niloofar Hosseini" userId="eb3e3110-2622-43cd-88f0-a4c46bd91734" providerId="ADAL" clId="{4164E2F5-2CA0-1E43-9B27-C81ADD73F4C3}" dt="2024-06-14T11:54:21.257" v="259" actId="404"/>
      <pc:docMkLst>
        <pc:docMk/>
      </pc:docMkLst>
      <pc:sldChg chg="addSp delSp modSp add del mod setBg">
        <pc:chgData name="Niloofar Hosseini" userId="eb3e3110-2622-43cd-88f0-a4c46bd91734" providerId="ADAL" clId="{4164E2F5-2CA0-1E43-9B27-C81ADD73F4C3}" dt="2024-06-14T11:54:11.179" v="256"/>
        <pc:sldMkLst>
          <pc:docMk/>
          <pc:sldMk cId="2086643640" sldId="256"/>
        </pc:sldMkLst>
        <pc:spChg chg="add del mod">
          <ac:chgData name="Niloofar Hosseini" userId="eb3e3110-2622-43cd-88f0-a4c46bd91734" providerId="ADAL" clId="{4164E2F5-2CA0-1E43-9B27-C81ADD73F4C3}" dt="2024-06-14T11:51:32.150" v="9" actId="21"/>
          <ac:spMkLst>
            <pc:docMk/>
            <pc:sldMk cId="2086643640" sldId="256"/>
            <ac:spMk id="2" creationId="{3CBBF7F2-32CA-7CA4-3BD6-D69EBE70201F}"/>
          </ac:spMkLst>
        </pc:spChg>
        <pc:spChg chg="add del mod">
          <ac:chgData name="Niloofar Hosseini" userId="eb3e3110-2622-43cd-88f0-a4c46bd91734" providerId="ADAL" clId="{4164E2F5-2CA0-1E43-9B27-C81ADD73F4C3}" dt="2024-06-14T11:54:11.179" v="256"/>
          <ac:spMkLst>
            <pc:docMk/>
            <pc:sldMk cId="2086643640" sldId="256"/>
            <ac:spMk id="3" creationId="{EA88A163-B605-3C5E-0D36-EF7CFFD35032}"/>
          </ac:spMkLst>
        </pc:spChg>
        <pc:spChg chg="mod">
          <ac:chgData name="Niloofar Hosseini" userId="eb3e3110-2622-43cd-88f0-a4c46bd91734" providerId="ADAL" clId="{4164E2F5-2CA0-1E43-9B27-C81ADD73F4C3}" dt="2024-06-14T11:53:22.856" v="152" actId="782"/>
          <ac:spMkLst>
            <pc:docMk/>
            <pc:sldMk cId="2086643640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164E2F5-2CA0-1E43-9B27-C81ADD73F4C3}" dt="2024-06-14T11:54:21.257" v="259" actId="404"/>
        <pc:sldMkLst>
          <pc:docMk/>
          <pc:sldMk cId="4176767372" sldId="257"/>
        </pc:sldMkLst>
        <pc:spChg chg="mod">
          <ac:chgData name="Niloofar Hosseini" userId="eb3e3110-2622-43cd-88f0-a4c46bd91734" providerId="ADAL" clId="{4164E2F5-2CA0-1E43-9B27-C81ADD73F4C3}" dt="2024-06-14T11:54:21.257" v="259" actId="404"/>
          <ac:spMkLst>
            <pc:docMk/>
            <pc:sldMk cId="4176767372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164E2F5-2CA0-1E43-9B27-C81ADD73F4C3}" dt="2024-06-14T11:51:43.623" v="13"/>
        <pc:sldMkLst>
          <pc:docMk/>
          <pc:sldMk cId="2663784372" sldId="258"/>
        </pc:sldMkLst>
      </pc:sldChg>
      <pc:sldChg chg="setBg">
        <pc:chgData name="Niloofar Hosseini" userId="eb3e3110-2622-43cd-88f0-a4c46bd91734" providerId="ADAL" clId="{4164E2F5-2CA0-1E43-9B27-C81ADD73F4C3}" dt="2024-06-14T11:51:40.153" v="11"/>
        <pc:sldMkLst>
          <pc:docMk/>
          <pc:sldMk cId="1247760249" sldId="259"/>
        </pc:sldMkLst>
      </pc:sldChg>
      <pc:sldMasterChg chg="setBg modSldLayout">
        <pc:chgData name="Niloofar Hosseini" userId="eb3e3110-2622-43cd-88f0-a4c46bd91734" providerId="ADAL" clId="{4164E2F5-2CA0-1E43-9B27-C81ADD73F4C3}" dt="2024-06-14T11:51:19.548" v="4"/>
        <pc:sldMasterMkLst>
          <pc:docMk/>
          <pc:sldMasterMk cId="968014935" sldId="2147483648"/>
        </pc:sldMasterMkLst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3781486784" sldId="2147483649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903786559" sldId="2147483650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1696849015" sldId="2147483651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741758645" sldId="2147483652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2347389912" sldId="2147483653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2532700925" sldId="2147483654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1420648656" sldId="2147483655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3838163878" sldId="2147483656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4198484064" sldId="2147483657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2684464944" sldId="2147483658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191016040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597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30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75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92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32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13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9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21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07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74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17A5-5E00-46A2-92A8-6A6DBC6576C9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6693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76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1932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200" cap="none" spc="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400" cap="none" spc="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قصرهای او داخل شو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را سجده کن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400" cap="none" spc="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قصرهای او داخل شو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و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شکوهش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بین</a:t>
            </a:r>
          </a:p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cap="none" spc="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8664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1932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حضور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قدوسش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را ستایش کن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قصرهای او داخل شو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متبدل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خواهی شد</a:t>
            </a: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676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78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34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2019-12-17T22:37:09Z</dcterms:created>
  <dcterms:modified xsi:type="dcterms:W3CDTF">2025-04-29T14:13:51Z</dcterms:modified>
</cp:coreProperties>
</file>