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5" r:id="rId4"/>
    <p:sldId id="266" r:id="rId5"/>
    <p:sldId id="267" r:id="rId6"/>
    <p:sldId id="268" r:id="rId7"/>
    <p:sldId id="269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09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93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16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99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42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60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3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0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25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B6DA8-A247-4AE1-BE29-2F64BE356814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4512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23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553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انتظار  روی  تو 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چهره ات  را  بنما 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آرزوی  قلب  من  عیسی 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408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08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گویم تو را ستایم</a:t>
            </a: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گویم تو را ستایم</a:t>
            </a: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294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553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انتظار  روی  تو 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چهره ات  را  بنما 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اشتیاق جان من  عیسی 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271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08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گویم تو را ستایم</a:t>
            </a: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گویم تو را ستایم</a:t>
            </a: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3288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553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انتظار  روی  تو 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چهره ات  را  بنما 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تا ابد ستایمت عیسی 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170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08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گویم تو را ستایم</a:t>
            </a: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گویم تو را ستایم</a:t>
            </a: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463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891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81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2018-08-22T11:10:59Z</dcterms:created>
  <dcterms:modified xsi:type="dcterms:W3CDTF">2025-04-29T14:11:28Z</dcterms:modified>
</cp:coreProperties>
</file>