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6" r:id="rId3"/>
    <p:sldId id="257" r:id="rId4"/>
    <p:sldId id="258" r:id="rId5"/>
    <p:sldId id="259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15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12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38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49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51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222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98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29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69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58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9D41-C5D0-4F4E-BD06-CDFD7AF62842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77080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3085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تمجید کنید سرودها بسرایید</a:t>
            </a: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اندر حضورِ آن مولود زانو زنید</a:t>
            </a:r>
          </a:p>
          <a:p>
            <a:pPr algn="ctr" rtl="1"/>
            <a:r>
              <a:rPr lang="fa-IR" sz="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2503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40093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اندر حضورِ آن مولود</a:t>
            </a: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زانو زنید</a:t>
            </a:r>
          </a:p>
          <a:p>
            <a:pPr algn="ctr" rtl="1"/>
            <a:r>
              <a:rPr lang="fa-IR" sz="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864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26270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چیزهای کهنه اینک درگذشته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به لطف او همه چیز تازه شده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6879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26270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معنی و عطر زندگی در عیساست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او محور خوشبختی شماست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7613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26270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 او باشد جواب هر تقاضا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چون اوست یگانه فرزند خدا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8892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3085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تمجید کنید سرودها بسرایید</a:t>
            </a: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اندر حضورِ آن مولود زانو زنید</a:t>
            </a:r>
          </a:p>
          <a:p>
            <a:pPr algn="ctr" rtl="1"/>
            <a:r>
              <a:rPr lang="fa-IR" sz="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7285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40093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اندر حضورِ آن مولود</a:t>
            </a: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زانو زنید</a:t>
            </a:r>
          </a:p>
          <a:p>
            <a:pPr algn="ctr" rtl="1"/>
            <a:r>
              <a:rPr lang="fa-IR" sz="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8651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0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50892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 آن شب مقدس و فروزان</a:t>
            </a: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منجی من مولود گشت در این جهان</a:t>
            </a:r>
          </a:p>
          <a:p>
            <a:pPr algn="ctr" rtl="1"/>
            <a:r>
              <a:rPr lang="fa-IR" sz="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23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33965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تشنگان عالم در انتظارش</a:t>
            </a: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تا او ظاهر شود در جلالش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287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35503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کلمه جسم گردید و آشـِکار شد</a:t>
            </a: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نوری عظیم بر ما طلوع نمود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169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3085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تمجید کنید سرودها بسرایید</a:t>
            </a: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اندر حضورِ آن مولود زانو زنید</a:t>
            </a:r>
          </a:p>
          <a:p>
            <a:pPr algn="ctr" rtl="1"/>
            <a:r>
              <a:rPr lang="fa-IR" sz="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756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40093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اندر حضورِ آن مولود</a:t>
            </a: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زانو زنید</a:t>
            </a:r>
          </a:p>
          <a:p>
            <a:pPr algn="ctr" rtl="1"/>
            <a:r>
              <a:rPr lang="fa-IR" sz="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8685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17037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حکم مسیح محبت حقیقیست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انجیل او مژده سلامتیست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952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26270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 قوت نام مسیح شود دور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غم و اندوه آنگه بخشد سرور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5336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26270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سرودهای شادمانی نعمت اوست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همه از رحمت و فیض خداست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181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160</Words>
  <Application>Microsoft Office PowerPoint</Application>
  <PresentationFormat>Widescreen</PresentationFormat>
  <Paragraphs>87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2019-12-08T14:42:36Z</dcterms:created>
  <dcterms:modified xsi:type="dcterms:W3CDTF">2025-04-29T14:07:58Z</dcterms:modified>
</cp:coreProperties>
</file>