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2"/>
    <p:restoredTop sz="94672"/>
  </p:normalViewPr>
  <p:slideViewPr>
    <p:cSldViewPr snapToGrid="0">
      <p:cViewPr varScale="1">
        <p:scale>
          <a:sx n="81" d="100"/>
          <a:sy n="81" d="100"/>
        </p:scale>
        <p:origin x="9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2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8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9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7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3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1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D6E5B-F6F2-7546-B7C2-0402F1CC078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3EEBE-7208-8748-86AC-6268CC0E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76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6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آخوری پست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 مولود گشت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ظاهر کرد خدا محبتش 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328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701249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تولد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بیاب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قلبهای ما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قلبهای ما ، مسیح عیسی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13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477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ازلی ، گردیده عیان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جسم مسیح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 به جهان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331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701249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تولد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بیاب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امروز در قلبم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حضور خود ، پر کن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13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016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مبارک است ، تولد او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شایسته‌ی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946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BF3B2D-9278-97A8-975C-75D2E9D1E9B2}"/>
              </a:ext>
            </a:extLst>
          </p:cNvPr>
          <p:cNvSpPr/>
          <p:nvPr/>
        </p:nvSpPr>
        <p:spPr>
          <a:xfrm>
            <a:off x="0" y="0"/>
            <a:ext cx="12192000" cy="701249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تولد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بیاب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قلبم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مبارک بساز ، زندگیم را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13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799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803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89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2023-12-11T11:39:07Z</dcterms:created>
  <dcterms:modified xsi:type="dcterms:W3CDTF">2025-04-28T09:53:07Z</dcterms:modified>
</cp:coreProperties>
</file>