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0"/>
  </p:notesMasterIdLst>
  <p:sldIdLst>
    <p:sldId id="269" r:id="rId2"/>
    <p:sldId id="256" r:id="rId3"/>
    <p:sldId id="257" r:id="rId4"/>
    <p:sldId id="272" r:id="rId5"/>
    <p:sldId id="270" r:id="rId6"/>
    <p:sldId id="271" r:id="rId7"/>
    <p:sldId id="258" r:id="rId8"/>
    <p:sldId id="273" r:id="rId9"/>
  </p:sldIdLst>
  <p:sldSz cx="12192000" cy="6858000"/>
  <p:notesSz cx="6858000" cy="9144000"/>
  <p:embeddedFontLst>
    <p:embeddedFont>
      <p:font typeface="Century Gothic" panose="020B0502020202020204" pitchFamily="34" charset="0"/>
      <p:regular r:id="rId11"/>
      <p:bold r:id="rId12"/>
      <p:italic r:id="rId13"/>
      <p:bold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4"/>
  </p:normalViewPr>
  <p:slideViewPr>
    <p:cSldViewPr snapToGrid="0">
      <p:cViewPr varScale="1">
        <p:scale>
          <a:sx n="121" d="100"/>
          <a:sy n="121" d="100"/>
        </p:scale>
        <p:origin x="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E5340B83-8D29-AF48-B6CC-28C1CDE90DF0}"/>
    <pc:docChg chg="addSld delSld modSld sldOrd modMainMaster">
      <pc:chgData name="Niloofar Hosseini" userId="eb3e3110-2622-43cd-88f0-a4c46bd91734" providerId="ADAL" clId="{E5340B83-8D29-AF48-B6CC-28C1CDE90DF0}" dt="2023-11-13T15:14:46.573" v="508" actId="404"/>
      <pc:docMkLst>
        <pc:docMk/>
      </pc:docMkLst>
      <pc:sldChg chg="addSp delSp modSp mod setBg">
        <pc:chgData name="Niloofar Hosseini" userId="eb3e3110-2622-43cd-88f0-a4c46bd91734" providerId="ADAL" clId="{E5340B83-8D29-AF48-B6CC-28C1CDE90DF0}" dt="2023-11-13T12:55:37.754" v="150"/>
        <pc:sldMkLst>
          <pc:docMk/>
          <pc:sldMk cId="0" sldId="256"/>
        </pc:sldMkLst>
        <pc:spChg chg="add del mod">
          <ac:chgData name="Niloofar Hosseini" userId="eb3e3110-2622-43cd-88f0-a4c46bd91734" providerId="ADAL" clId="{E5340B83-8D29-AF48-B6CC-28C1CDE90DF0}" dt="2023-11-13T12:55:37.754" v="150"/>
          <ac:spMkLst>
            <pc:docMk/>
            <pc:sldMk cId="0" sldId="256"/>
            <ac:spMk id="2" creationId="{0B855545-1B6F-3604-C667-0AC75D7D0400}"/>
          </ac:spMkLst>
        </pc:spChg>
        <pc:spChg chg="mod">
          <ac:chgData name="Niloofar Hosseini" userId="eb3e3110-2622-43cd-88f0-a4c46bd91734" providerId="ADAL" clId="{E5340B83-8D29-AF48-B6CC-28C1CDE90DF0}" dt="2023-11-13T12:55:35.239" v="148" actId="404"/>
          <ac:spMkLst>
            <pc:docMk/>
            <pc:sldMk cId="0" sldId="256"/>
            <ac:spMk id="128" creationId="{00000000-0000-0000-0000-000000000000}"/>
          </ac:spMkLst>
        </pc:spChg>
      </pc:sldChg>
      <pc:sldChg chg="modSp mod">
        <pc:chgData name="Niloofar Hosseini" userId="eb3e3110-2622-43cd-88f0-a4c46bd91734" providerId="ADAL" clId="{E5340B83-8D29-AF48-B6CC-28C1CDE90DF0}" dt="2023-11-13T12:57:45.948" v="177" actId="20577"/>
        <pc:sldMkLst>
          <pc:docMk/>
          <pc:sldMk cId="0" sldId="257"/>
        </pc:sldMkLst>
        <pc:spChg chg="mod">
          <ac:chgData name="Niloofar Hosseini" userId="eb3e3110-2622-43cd-88f0-a4c46bd91734" providerId="ADAL" clId="{E5340B83-8D29-AF48-B6CC-28C1CDE90DF0}" dt="2023-11-13T12:57:45.948" v="177" actId="20577"/>
          <ac:spMkLst>
            <pc:docMk/>
            <pc:sldMk cId="0" sldId="257"/>
            <ac:spMk id="133" creationId="{00000000-0000-0000-0000-000000000000}"/>
          </ac:spMkLst>
        </pc:spChg>
      </pc:sldChg>
      <pc:sldChg chg="modSp mod ord">
        <pc:chgData name="Niloofar Hosseini" userId="eb3e3110-2622-43cd-88f0-a4c46bd91734" providerId="ADAL" clId="{E5340B83-8D29-AF48-B6CC-28C1CDE90DF0}" dt="2023-11-13T15:14:46.573" v="508" actId="404"/>
        <pc:sldMkLst>
          <pc:docMk/>
          <pc:sldMk cId="0" sldId="258"/>
        </pc:sldMkLst>
        <pc:spChg chg="mod">
          <ac:chgData name="Niloofar Hosseini" userId="eb3e3110-2622-43cd-88f0-a4c46bd91734" providerId="ADAL" clId="{E5340B83-8D29-AF48-B6CC-28C1CDE90DF0}" dt="2023-11-13T15:14:46.573" v="508" actId="404"/>
          <ac:spMkLst>
            <pc:docMk/>
            <pc:sldMk cId="0" sldId="258"/>
            <ac:spMk id="138" creationId="{00000000-0000-0000-0000-000000000000}"/>
          </ac:spMkLst>
        </pc:spChg>
      </pc:sldChg>
      <pc:sldChg chg="del">
        <pc:chgData name="Niloofar Hosseini" userId="eb3e3110-2622-43cd-88f0-a4c46bd91734" providerId="ADAL" clId="{E5340B83-8D29-AF48-B6CC-28C1CDE90DF0}" dt="2023-11-13T13:02:48.197" v="490" actId="2696"/>
        <pc:sldMkLst>
          <pc:docMk/>
          <pc:sldMk cId="0" sldId="259"/>
        </pc:sldMkLst>
      </pc:sldChg>
      <pc:sldChg chg="del">
        <pc:chgData name="Niloofar Hosseini" userId="eb3e3110-2622-43cd-88f0-a4c46bd91734" providerId="ADAL" clId="{E5340B83-8D29-AF48-B6CC-28C1CDE90DF0}" dt="2023-11-13T13:02:48.206" v="491" actId="2696"/>
        <pc:sldMkLst>
          <pc:docMk/>
          <pc:sldMk cId="0" sldId="260"/>
        </pc:sldMkLst>
      </pc:sldChg>
      <pc:sldChg chg="del">
        <pc:chgData name="Niloofar Hosseini" userId="eb3e3110-2622-43cd-88f0-a4c46bd91734" providerId="ADAL" clId="{E5340B83-8D29-AF48-B6CC-28C1CDE90DF0}" dt="2023-11-13T12:59:04.865" v="271" actId="2696"/>
        <pc:sldMkLst>
          <pc:docMk/>
          <pc:sldMk cId="470122425" sldId="262"/>
        </pc:sldMkLst>
      </pc:sldChg>
      <pc:sldChg chg="del setBg">
        <pc:chgData name="Niloofar Hosseini" userId="eb3e3110-2622-43cd-88f0-a4c46bd91734" providerId="ADAL" clId="{E5340B83-8D29-AF48-B6CC-28C1CDE90DF0}" dt="2023-11-13T13:03:08.021" v="498" actId="2696"/>
        <pc:sldMkLst>
          <pc:docMk/>
          <pc:sldMk cId="1567765651" sldId="265"/>
        </pc:sldMkLst>
      </pc:sldChg>
      <pc:sldChg chg="del">
        <pc:chgData name="Niloofar Hosseini" userId="eb3e3110-2622-43cd-88f0-a4c46bd91734" providerId="ADAL" clId="{E5340B83-8D29-AF48-B6CC-28C1CDE90DF0}" dt="2023-11-13T13:02:50.556" v="492" actId="2696"/>
        <pc:sldMkLst>
          <pc:docMk/>
          <pc:sldMk cId="875946027" sldId="267"/>
        </pc:sldMkLst>
      </pc:sldChg>
      <pc:sldChg chg="del">
        <pc:chgData name="Niloofar Hosseini" userId="eb3e3110-2622-43cd-88f0-a4c46bd91734" providerId="ADAL" clId="{E5340B83-8D29-AF48-B6CC-28C1CDE90DF0}" dt="2023-11-13T13:02:51.590" v="493" actId="2696"/>
        <pc:sldMkLst>
          <pc:docMk/>
          <pc:sldMk cId="3548933446" sldId="268"/>
        </pc:sldMkLst>
      </pc:sldChg>
      <pc:sldChg chg="setBg">
        <pc:chgData name="Niloofar Hosseini" userId="eb3e3110-2622-43cd-88f0-a4c46bd91734" providerId="ADAL" clId="{E5340B83-8D29-AF48-B6CC-28C1CDE90DF0}" dt="2023-11-13T13:03:04.382" v="495"/>
        <pc:sldMkLst>
          <pc:docMk/>
          <pc:sldMk cId="1555070821" sldId="269"/>
        </pc:sldMkLst>
      </pc:sldChg>
      <pc:sldChg chg="modSp add mod ord">
        <pc:chgData name="Niloofar Hosseini" userId="eb3e3110-2622-43cd-88f0-a4c46bd91734" providerId="ADAL" clId="{E5340B83-8D29-AF48-B6CC-28C1CDE90DF0}" dt="2023-11-13T13:02:03.956" v="392" actId="20577"/>
        <pc:sldMkLst>
          <pc:docMk/>
          <pc:sldMk cId="3661750691" sldId="270"/>
        </pc:sldMkLst>
        <pc:spChg chg="mod">
          <ac:chgData name="Niloofar Hosseini" userId="eb3e3110-2622-43cd-88f0-a4c46bd91734" providerId="ADAL" clId="{E5340B83-8D29-AF48-B6CC-28C1CDE90DF0}" dt="2023-11-13T13:02:03.956" v="392" actId="20577"/>
          <ac:spMkLst>
            <pc:docMk/>
            <pc:sldMk cId="3661750691" sldId="270"/>
            <ac:spMk id="128" creationId="{00000000-0000-0000-0000-000000000000}"/>
          </ac:spMkLst>
        </pc:spChg>
      </pc:sldChg>
      <pc:sldChg chg="modSp add mod ord replId">
        <pc:chgData name="Niloofar Hosseini" userId="eb3e3110-2622-43cd-88f0-a4c46bd91734" providerId="ADAL" clId="{E5340B83-8D29-AF48-B6CC-28C1CDE90DF0}" dt="2023-11-13T13:02:39.410" v="487" actId="20577"/>
        <pc:sldMkLst>
          <pc:docMk/>
          <pc:sldMk cId="790534587" sldId="271"/>
        </pc:sldMkLst>
        <pc:spChg chg="mod">
          <ac:chgData name="Niloofar Hosseini" userId="eb3e3110-2622-43cd-88f0-a4c46bd91734" providerId="ADAL" clId="{E5340B83-8D29-AF48-B6CC-28C1CDE90DF0}" dt="2023-11-13T13:02:39.410" v="487" actId="20577"/>
          <ac:spMkLst>
            <pc:docMk/>
            <pc:sldMk cId="790534587" sldId="271"/>
            <ac:spMk id="133" creationId="{00000000-0000-0000-0000-000000000000}"/>
          </ac:spMkLst>
        </pc:spChg>
      </pc:sldChg>
      <pc:sldChg chg="modSp add mod">
        <pc:chgData name="Niloofar Hosseini" userId="eb3e3110-2622-43cd-88f0-a4c46bd91734" providerId="ADAL" clId="{E5340B83-8D29-AF48-B6CC-28C1CDE90DF0}" dt="2023-11-13T15:14:39.475" v="502" actId="404"/>
        <pc:sldMkLst>
          <pc:docMk/>
          <pc:sldMk cId="1929548577" sldId="272"/>
        </pc:sldMkLst>
        <pc:spChg chg="mod">
          <ac:chgData name="Niloofar Hosseini" userId="eb3e3110-2622-43cd-88f0-a4c46bd91734" providerId="ADAL" clId="{E5340B83-8D29-AF48-B6CC-28C1CDE90DF0}" dt="2023-11-13T15:14:39.475" v="502" actId="404"/>
          <ac:spMkLst>
            <pc:docMk/>
            <pc:sldMk cId="1929548577" sldId="272"/>
            <ac:spMk id="138" creationId="{00000000-0000-0000-0000-000000000000}"/>
          </ac:spMkLst>
        </pc:spChg>
      </pc:sldChg>
      <pc:sldChg chg="add ord">
        <pc:chgData name="Niloofar Hosseini" userId="eb3e3110-2622-43cd-88f0-a4c46bd91734" providerId="ADAL" clId="{E5340B83-8D29-AF48-B6CC-28C1CDE90DF0}" dt="2023-11-13T13:03:06.870" v="497" actId="20578"/>
        <pc:sldMkLst>
          <pc:docMk/>
          <pc:sldMk cId="1967890646" sldId="273"/>
        </pc:sldMkLst>
      </pc:sldChg>
      <pc:sldMasterChg chg="setBg modSldLayout">
        <pc:chgData name="Niloofar Hosseini" userId="eb3e3110-2622-43cd-88f0-a4c46bd91734" providerId="ADAL" clId="{E5340B83-8D29-AF48-B6CC-28C1CDE90DF0}" dt="2023-11-13T12:48:06.221" v="16"/>
        <pc:sldMasterMkLst>
          <pc:docMk/>
          <pc:sldMasterMk cId="0" sldId="2147483665"/>
        </pc:sldMasterMkLst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48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49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0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1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2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3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4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5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6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7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8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59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0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1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2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3"/>
          </pc:sldLayoutMkLst>
        </pc:sldLayoutChg>
        <pc:sldLayoutChg chg="setBg">
          <pc:chgData name="Niloofar Hosseini" userId="eb3e3110-2622-43cd-88f0-a4c46bd91734" providerId="ADAL" clId="{E5340B83-8D29-AF48-B6CC-28C1CDE90DF0}" dt="2023-11-13T12:48:06.221" v="16"/>
          <pc:sldLayoutMkLst>
            <pc:docMk/>
            <pc:sldMasterMk cId="0" sldId="2147483665"/>
            <pc:sldLayoutMk cId="0" sldId="214748366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955735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911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132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913575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494014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3841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4321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89970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547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en-US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507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2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چون بنگرم بر </a:t>
            </a: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صلیبت</a:t>
            </a:r>
            <a:endParaRPr lang="fa-IR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i="0" u="none" strike="noStrike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بینم آن فیض </a:t>
            </a:r>
            <a:r>
              <a:rPr lang="fa-IR" sz="4800" i="0" u="none" strike="noStrike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عجیبت</a:t>
            </a:r>
            <a:endParaRPr lang="fa-IR" sz="4800" i="0" u="none" strike="noStrike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بر زخمها و رنجهای تو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i="0" u="none" strike="noStrike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بر پیروزی </a:t>
            </a:r>
            <a:r>
              <a:rPr lang="fa-IR" sz="4800" i="0" u="none" strike="noStrike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مهیبت</a:t>
            </a:r>
            <a:endParaRPr lang="en-US" sz="4800" i="0" u="none" strike="noStrike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30822"/>
            <a:ext cx="12192000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2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فیض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که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جاری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خون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وجسم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عیسی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شفا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دادی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از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زخمهایت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این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روح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سرگردانم</a:t>
            </a:r>
            <a:r>
              <a:rPr lang="en-US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36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5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5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29548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endParaRPr lang="en-US" sz="24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عاشقانه می </a:t>
            </a: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سرایم</a:t>
            </a:r>
            <a:endParaRPr lang="fa-IR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i="0" u="none" strike="noStrike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چون 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دانم شاه من تویی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فخرم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تویی عشقم تویی</a:t>
            </a:r>
          </a:p>
          <a:p>
            <a:pPr marL="0" marR="0" lv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fa-IR" sz="4800" i="0" u="none" strike="noStrike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محبوب و </a:t>
            </a:r>
            <a:r>
              <a:rPr lang="fa-IR" sz="4800" i="0" u="none" strike="noStrike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سلطانم</a:t>
            </a:r>
            <a:r>
              <a:rPr lang="fa-IR" sz="4800" i="0" u="none" strike="noStrike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تویی</a:t>
            </a:r>
            <a:endParaRPr lang="en-US" sz="4800" i="0" u="none" strike="noStrike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6175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-30822"/>
            <a:ext cx="12192000" cy="6888822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24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برتر ز هر قدرت تویی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اول تویی آخر تویی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نور تاریکیهای من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عیسی </a:t>
            </a:r>
            <a:r>
              <a:rPr lang="fa-IR" sz="4800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مصلوبم</a:t>
            </a:r>
            <a:r>
              <a:rPr lang="fa-IR" sz="48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تویی</a:t>
            </a:r>
            <a:endParaRPr lang="en-US" sz="4800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0534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lIns="91425" tIns="45700" rIns="91425" bIns="45700" anchor="t" anchorCtr="0">
            <a:noAutofit/>
          </a:bodyPr>
          <a:lstStyle/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36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500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صلیب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تخت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تو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شد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آن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بنشینی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آشکار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سازی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عشقت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بر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روی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کوه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en-US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جلجلتا</a:t>
            </a:r>
            <a:r>
              <a:rPr lang="en-US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پادشاهان جان </a:t>
            </a:r>
            <a:r>
              <a:rPr lang="fa-IR" sz="4500" b="1" cap="none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می‌گیرند</a:t>
            </a: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 تا سلطان عالم شوند</a:t>
            </a:r>
          </a:p>
          <a:p>
            <a:pPr marL="0" indent="0" algn="ctr" rtl="1">
              <a:lnSpc>
                <a:spcPct val="150000"/>
              </a:lnSpc>
              <a:spcBef>
                <a:spcPts val="1320"/>
              </a:spcBef>
              <a:spcAft>
                <a:spcPts val="0"/>
              </a:spcAft>
              <a:buSzPct val="25000"/>
              <a:buNone/>
            </a:pPr>
            <a:r>
              <a:rPr lang="fa-IR" sz="45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Times New Roman"/>
              </a:rPr>
              <a:t>شاه ما جان خود بداد ، تا سلطان قلبم شود</a:t>
            </a:r>
            <a:endParaRPr lang="en-US" sz="45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789064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146</Words>
  <Application>Microsoft Macintosh PowerPoint</Application>
  <PresentationFormat>Widescreen</PresentationFormat>
  <Paragraphs>30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Century Gothic</vt:lpstr>
      <vt:lpstr>Arial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 Hosseini</cp:lastModifiedBy>
  <cp:revision>5</cp:revision>
  <dcterms:modified xsi:type="dcterms:W3CDTF">2023-11-13T15:14:52Z</dcterms:modified>
</cp:coreProperties>
</file>