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9" r:id="rId4"/>
    <p:sldId id="260" r:id="rId5"/>
    <p:sldId id="261" r:id="rId6"/>
    <p:sldId id="262" r:id="rId7"/>
    <p:sldId id="269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6ED466C4-FFC9-2540-9580-43028CE9DA97}"/>
    <pc:docChg chg="undo custSel addSld delSld modSld sldOrd modMainMaster">
      <pc:chgData name="Niloofar Hosseini" userId="eb3e3110-2622-43cd-88f0-a4c46bd91734" providerId="ADAL" clId="{6ED466C4-FFC9-2540-9580-43028CE9DA97}" dt="2023-11-13T12:45:54.843" v="169" actId="20578"/>
      <pc:docMkLst>
        <pc:docMk/>
      </pc:docMkLst>
      <pc:sldChg chg="addSp delSp modSp mod setBg">
        <pc:chgData name="Niloofar Hosseini" userId="eb3e3110-2622-43cd-88f0-a4c46bd91734" providerId="ADAL" clId="{6ED466C4-FFC9-2540-9580-43028CE9DA97}" dt="2023-11-13T12:36:45.959" v="77" actId="113"/>
        <pc:sldMkLst>
          <pc:docMk/>
          <pc:sldMk cId="1132736982" sldId="256"/>
        </pc:sldMkLst>
        <pc:spChg chg="add del mod">
          <ac:chgData name="Niloofar Hosseini" userId="eb3e3110-2622-43cd-88f0-a4c46bd91734" providerId="ADAL" clId="{6ED466C4-FFC9-2540-9580-43028CE9DA97}" dt="2023-11-13T12:11:13.372" v="20"/>
          <ac:spMkLst>
            <pc:docMk/>
            <pc:sldMk cId="1132736982" sldId="256"/>
            <ac:spMk id="2" creationId="{62410676-061F-5CD8-CA6D-77D7EB3370DB}"/>
          </ac:spMkLst>
        </pc:spChg>
        <pc:spChg chg="add del mod">
          <ac:chgData name="Niloofar Hosseini" userId="eb3e3110-2622-43cd-88f0-a4c46bd91734" providerId="ADAL" clId="{6ED466C4-FFC9-2540-9580-43028CE9DA97}" dt="2023-11-13T12:21:17.896" v="38"/>
          <ac:spMkLst>
            <pc:docMk/>
            <pc:sldMk cId="1132736982" sldId="256"/>
            <ac:spMk id="3" creationId="{3AFADB2C-A246-BDDA-97F2-1F423E3AE99D}"/>
          </ac:spMkLst>
        </pc:spChg>
        <pc:spChg chg="mod">
          <ac:chgData name="Niloofar Hosseini" userId="eb3e3110-2622-43cd-88f0-a4c46bd91734" providerId="ADAL" clId="{6ED466C4-FFC9-2540-9580-43028CE9DA97}" dt="2023-11-13T12:36:45.959" v="77" actId="113"/>
          <ac:spMkLst>
            <pc:docMk/>
            <pc:sldMk cId="1132736982" sldId="256"/>
            <ac:spMk id="4" creationId="{00000000-0000-0000-0000-000000000000}"/>
          </ac:spMkLst>
        </pc:spChg>
        <pc:spChg chg="add del mod">
          <ac:chgData name="Niloofar Hosseini" userId="eb3e3110-2622-43cd-88f0-a4c46bd91734" providerId="ADAL" clId="{6ED466C4-FFC9-2540-9580-43028CE9DA97}" dt="2023-11-13T12:33:28.859" v="57"/>
          <ac:spMkLst>
            <pc:docMk/>
            <pc:sldMk cId="1132736982" sldId="256"/>
            <ac:spMk id="5" creationId="{E37EA38E-4E35-5173-0C42-C0AE7647E4B8}"/>
          </ac:spMkLst>
        </pc:spChg>
      </pc:sldChg>
      <pc:sldChg chg="del setBg">
        <pc:chgData name="Niloofar Hosseini" userId="eb3e3110-2622-43cd-88f0-a4c46bd91734" providerId="ADAL" clId="{6ED466C4-FFC9-2540-9580-43028CE9DA97}" dt="2023-11-13T12:10:20.132" v="7" actId="2696"/>
        <pc:sldMkLst>
          <pc:docMk/>
          <pc:sldMk cId="4191955930" sldId="258"/>
        </pc:sldMkLst>
      </pc:sldChg>
      <pc:sldChg chg="modSp mod">
        <pc:chgData name="Niloofar Hosseini" userId="eb3e3110-2622-43cd-88f0-a4c46bd91734" providerId="ADAL" clId="{6ED466C4-FFC9-2540-9580-43028CE9DA97}" dt="2023-11-13T12:36:57.306" v="78" actId="113"/>
        <pc:sldMkLst>
          <pc:docMk/>
          <pc:sldMk cId="522156284" sldId="259"/>
        </pc:sldMkLst>
        <pc:spChg chg="mod">
          <ac:chgData name="Niloofar Hosseini" userId="eb3e3110-2622-43cd-88f0-a4c46bd91734" providerId="ADAL" clId="{6ED466C4-FFC9-2540-9580-43028CE9DA97}" dt="2023-11-13T12:36:57.306" v="78" actId="113"/>
          <ac:spMkLst>
            <pc:docMk/>
            <pc:sldMk cId="522156284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6ED466C4-FFC9-2540-9580-43028CE9DA97}" dt="2023-11-13T12:43:16.067" v="114" actId="20577"/>
        <pc:sldMkLst>
          <pc:docMk/>
          <pc:sldMk cId="3567681169" sldId="260"/>
        </pc:sldMkLst>
        <pc:spChg chg="mod">
          <ac:chgData name="Niloofar Hosseini" userId="eb3e3110-2622-43cd-88f0-a4c46bd91734" providerId="ADAL" clId="{6ED466C4-FFC9-2540-9580-43028CE9DA97}" dt="2023-11-13T12:43:16.067" v="114" actId="20577"/>
          <ac:spMkLst>
            <pc:docMk/>
            <pc:sldMk cId="3567681169" sldId="260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6ED466C4-FFC9-2540-9580-43028CE9DA97}" dt="2023-11-13T12:44:30.307" v="135" actId="20577"/>
        <pc:sldMkLst>
          <pc:docMk/>
          <pc:sldMk cId="558679340" sldId="261"/>
        </pc:sldMkLst>
        <pc:spChg chg="mod">
          <ac:chgData name="Niloofar Hosseini" userId="eb3e3110-2622-43cd-88f0-a4c46bd91734" providerId="ADAL" clId="{6ED466C4-FFC9-2540-9580-43028CE9DA97}" dt="2023-11-13T12:44:30.307" v="135" actId="20577"/>
          <ac:spMkLst>
            <pc:docMk/>
            <pc:sldMk cId="558679340" sldId="261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6ED466C4-FFC9-2540-9580-43028CE9DA97}" dt="2023-11-13T12:45:49.015" v="166" actId="20577"/>
        <pc:sldMkLst>
          <pc:docMk/>
          <pc:sldMk cId="511306531" sldId="262"/>
        </pc:sldMkLst>
        <pc:spChg chg="mod">
          <ac:chgData name="Niloofar Hosseini" userId="eb3e3110-2622-43cd-88f0-a4c46bd91734" providerId="ADAL" clId="{6ED466C4-FFC9-2540-9580-43028CE9DA97}" dt="2023-11-13T12:45:49.015" v="166" actId="20577"/>
          <ac:spMkLst>
            <pc:docMk/>
            <pc:sldMk cId="511306531" sldId="262"/>
            <ac:spMk id="4" creationId="{00000000-0000-0000-0000-000000000000}"/>
          </ac:spMkLst>
        </pc:spChg>
      </pc:sldChg>
      <pc:sldChg chg="ord setBg">
        <pc:chgData name="Niloofar Hosseini" userId="eb3e3110-2622-43cd-88f0-a4c46bd91734" providerId="ADAL" clId="{6ED466C4-FFC9-2540-9580-43028CE9DA97}" dt="2023-11-13T12:10:18.854" v="6" actId="20578"/>
        <pc:sldMkLst>
          <pc:docMk/>
          <pc:sldMk cId="2017752341" sldId="266"/>
        </pc:sldMkLst>
      </pc:sldChg>
      <pc:sldChg chg="del">
        <pc:chgData name="Niloofar Hosseini" userId="eb3e3110-2622-43cd-88f0-a4c46bd91734" providerId="ADAL" clId="{6ED466C4-FFC9-2540-9580-43028CE9DA97}" dt="2023-11-13T12:45:51.098" v="167" actId="2696"/>
        <pc:sldMkLst>
          <pc:docMk/>
          <pc:sldMk cId="3155839921" sldId="267"/>
        </pc:sldMkLst>
      </pc:sldChg>
      <pc:sldChg chg="add">
        <pc:chgData name="Niloofar Hosseini" userId="eb3e3110-2622-43cd-88f0-a4c46bd91734" providerId="ADAL" clId="{6ED466C4-FFC9-2540-9580-43028CE9DA97}" dt="2023-11-13T12:10:17.760" v="5" actId="2890"/>
        <pc:sldMkLst>
          <pc:docMk/>
          <pc:sldMk cId="227123382" sldId="268"/>
        </pc:sldMkLst>
      </pc:sldChg>
      <pc:sldChg chg="add ord">
        <pc:chgData name="Niloofar Hosseini" userId="eb3e3110-2622-43cd-88f0-a4c46bd91734" providerId="ADAL" clId="{6ED466C4-FFC9-2540-9580-43028CE9DA97}" dt="2023-11-13T12:45:54.843" v="169" actId="20578"/>
        <pc:sldMkLst>
          <pc:docMk/>
          <pc:sldMk cId="2676789638" sldId="269"/>
        </pc:sldMkLst>
      </pc:sldChg>
      <pc:sldMasterChg chg="setBg modSldLayout">
        <pc:chgData name="Niloofar Hosseini" userId="eb3e3110-2622-43cd-88f0-a4c46bd91734" providerId="ADAL" clId="{6ED466C4-FFC9-2540-9580-43028CE9DA97}" dt="2023-11-13T12:10:04.544" v="2"/>
        <pc:sldMasterMkLst>
          <pc:docMk/>
          <pc:sldMasterMk cId="630788309" sldId="2147483648"/>
        </pc:sldMasterMkLst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457804314" sldId="2147483649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3246383400" sldId="2147483650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3265080642" sldId="2147483651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73861431" sldId="2147483652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2926956805" sldId="2147483653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3006642149" sldId="2147483654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2516021442" sldId="2147483655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1703141570" sldId="2147483656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3531430077" sldId="2147483657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2185346458" sldId="2147483658"/>
          </pc:sldLayoutMkLst>
        </pc:sldLayoutChg>
        <pc:sldLayoutChg chg="setBg">
          <pc:chgData name="Niloofar Hosseini" userId="eb3e3110-2622-43cd-88f0-a4c46bd91734" providerId="ADAL" clId="{6ED466C4-FFC9-2540-9580-43028CE9DA97}" dt="2023-11-13T12:10:04.544" v="2"/>
          <pc:sldLayoutMkLst>
            <pc:docMk/>
            <pc:sldMasterMk cId="630788309" sldId="2147483648"/>
            <pc:sldLayoutMk cId="428161709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80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34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38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08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6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95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64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0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14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BD7B6-F79C-4E94-B304-1E64A409F495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3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BD7B6-F79C-4E94-B304-1E64A409F495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C3212-D5FF-48B7-89D3-182FE45A33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78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12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چون بر چهره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ات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 می نگرم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می بینم جلالت را پادشاه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چون می آیم به عمق های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می چشم لذتت را پادشاه</a:t>
            </a:r>
            <a:endParaRPr lang="en-US" sz="4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32736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رویت  را  بر  من  تابان  ساز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جلالت  را  نمایان  ساز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نور  رویت  بر  من  تابد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قوت  و  آرامی  یابد</a:t>
            </a:r>
            <a:endParaRPr lang="en-US" sz="4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22156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در  نزد تخت تو زانو زنیم پادشاه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پرستیم تا ابد نام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 تو را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تخت توست تا ابد پا برجا ای پادشاه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ستایش پرستش لایق توست ای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عیسی</a:t>
            </a:r>
            <a:endParaRPr lang="en-US" sz="4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768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چون بر چهره ات می نگرم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جایی که  تخت  توست  ای  پادشاه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کل 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خلقتت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  در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می پرستند  نامت  را  ای پادشاه</a:t>
            </a:r>
            <a:endParaRPr lang="en-US" sz="4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867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هم صدا با فرشتگان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سـراییم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 است نامت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خدای قادر </a:t>
            </a:r>
            <a:r>
              <a:rPr lang="fa-IR" sz="480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مطلق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لایق</a:t>
            </a:r>
            <a:r>
              <a:rPr lang="en-US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عزت  و  شوکت</a:t>
            </a:r>
            <a:endParaRPr lang="en-US" sz="4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130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در  نزد تخت تو زانو زنیم پادشاه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پرستیم تا ابد نام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قدوس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 تو را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تخت توست تا ابد پا برجا ای پادشاه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ستایش پرستش لایق توست ای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cs typeface="+mj-cs"/>
              </a:rPr>
              <a:t>عیسی</a:t>
            </a:r>
            <a:endParaRPr lang="en-US" sz="4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6789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752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135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5</cp:revision>
  <dcterms:created xsi:type="dcterms:W3CDTF">2018-08-24T10:54:43Z</dcterms:created>
  <dcterms:modified xsi:type="dcterms:W3CDTF">2023-11-13T12:46:09Z</dcterms:modified>
</cp:coreProperties>
</file>