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03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475" y="-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8903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40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183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1015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6538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617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8866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9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9876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313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950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C3A63-A4AB-154C-8829-9AB1520F61D3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37026-B4FA-F445-94B1-354327DF5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57551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958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کلیسا سپید همچو برف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داماد سماوی نبیند گناهی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رِدای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عـروس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خود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958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کودکان دلبند ما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صاحب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رؤیا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برکت ، شاداب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 از شادی خدای ما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681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958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جوانان پاک و مقدس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در این دنیای تاریک ، در این ظلمت غلیظ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درخـشـنـد هـمـچـو نـیـّـرهـا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851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958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خادمین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پر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زِ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فیض و مسح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شعله های آتش ، سوزان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خدمت شاه شاهان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2624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سرمای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خانه‌ی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مؤمنان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باشد گرم و پر محبت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63070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کاش امسال باشد در کریسمس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چیز سپید همچو برف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روزهایت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شاد و عالی ، با او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زیبا و به یاد ماندنی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0029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118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2021-12-03T11:34:28Z</dcterms:created>
  <dcterms:modified xsi:type="dcterms:W3CDTF">2025-04-28T09:52:28Z</dcterms:modified>
</cp:coreProperties>
</file>