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03"/>
    <p:restoredTop sz="94674"/>
  </p:normalViewPr>
  <p:slideViewPr>
    <p:cSldViewPr snapToGrid="0" snapToObjects="1">
      <p:cViewPr varScale="1">
        <p:scale>
          <a:sx n="81" d="100"/>
          <a:sy n="81" d="100"/>
        </p:scale>
        <p:origin x="475" y="-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3A63-A4AB-154C-8829-9AB1520F61D3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7026-B4FA-F445-94B1-354327DF5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89033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3A63-A4AB-154C-8829-9AB1520F61D3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7026-B4FA-F445-94B1-354327DF5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040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3A63-A4AB-154C-8829-9AB1520F61D3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7026-B4FA-F445-94B1-354327DF5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5183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3A63-A4AB-154C-8829-9AB1520F61D3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7026-B4FA-F445-94B1-354327DF5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1015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3A63-A4AB-154C-8829-9AB1520F61D3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7026-B4FA-F445-94B1-354327DF5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65384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3A63-A4AB-154C-8829-9AB1520F61D3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7026-B4FA-F445-94B1-354327DF5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617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3A63-A4AB-154C-8829-9AB1520F61D3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7026-B4FA-F445-94B1-354327DF5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88667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3A63-A4AB-154C-8829-9AB1520F61D3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7026-B4FA-F445-94B1-354327DF5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0795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3A63-A4AB-154C-8829-9AB1520F61D3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7026-B4FA-F445-94B1-354327DF5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9876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3A63-A4AB-154C-8829-9AB1520F61D3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7026-B4FA-F445-94B1-354327DF5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313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3A63-A4AB-154C-8829-9AB1520F61D3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7026-B4FA-F445-94B1-354327DF5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6950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C3A63-A4AB-154C-8829-9AB1520F61D3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37026-B4FA-F445-94B1-354327DF5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857551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195816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کاش امسال باشد در کریسمس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کلیسا سپید همچو برف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داماد سماوی نبیند گناهی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رِدای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عـروس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خود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285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195816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کاش امسال باشد در کریسمس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کودکان دلبند ما 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صاحب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رؤیا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برکت ، شاداب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 از شادی خدای ما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16818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195816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کاش امسال باشد در کریسمس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جوانان پاک و مقدس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در این دنیای تاریک ، در این ظلمت غلیظ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درخـشـنـد هـمـچـو نـیـّـرهـا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8517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195816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کاش امسال باشد در کریسمس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خادمین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پر 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زِ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فیض و مسح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شعله های آتش ، سوزان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خدمت شاه شاهان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2624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3019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کاش امسال باشد در کریسمس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سرمای این جهان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خانه‌ی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مؤمنان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باشد گرم و پر محبت</a:t>
            </a:r>
          </a:p>
          <a:p>
            <a:pPr algn="ctr" rtl="1">
              <a:lnSpc>
                <a:spcPct val="150000"/>
              </a:lnSpc>
            </a:pP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63070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3019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کاش امسال باشد در کریسمس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همه چیز سپید همچو برف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روزهایت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شاد و عالی ، با او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زیبا و به یاد ماندنی</a:t>
            </a:r>
          </a:p>
          <a:p>
            <a:pPr algn="ctr" rtl="1">
              <a:lnSpc>
                <a:spcPct val="150000"/>
              </a:lnSpc>
            </a:pP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00029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51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118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3</cp:revision>
  <dcterms:created xsi:type="dcterms:W3CDTF">2021-12-03T11:34:28Z</dcterms:created>
  <dcterms:modified xsi:type="dcterms:W3CDTF">2025-04-28T09:52:28Z</dcterms:modified>
</cp:coreProperties>
</file>