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6" r:id="rId3"/>
    <p:sldId id="261" r:id="rId4"/>
    <p:sldId id="262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366CB22A-8AA3-3B42-956C-3CF5DEE2A1AA}"/>
    <pc:docChg chg="undo custSel addSld delSld modSld modMainMaster">
      <pc:chgData name="Niloofar Hosseini" userId="eb3e3110-2622-43cd-88f0-a4c46bd91734" providerId="ADAL" clId="{366CB22A-8AA3-3B42-956C-3CF5DEE2A1AA}" dt="2024-05-28T16:21:05.045" v="334" actId="403"/>
      <pc:docMkLst>
        <pc:docMk/>
      </pc:docMkLst>
      <pc:sldChg chg="addSp delSp modSp mod">
        <pc:chgData name="Niloofar Hosseini" userId="eb3e3110-2622-43cd-88f0-a4c46bd91734" providerId="ADAL" clId="{366CB22A-8AA3-3B42-956C-3CF5DEE2A1AA}" dt="2024-05-28T16:18:07.601" v="109"/>
        <pc:sldMkLst>
          <pc:docMk/>
          <pc:sldMk cId="2618188994" sldId="256"/>
        </pc:sldMkLst>
        <pc:spChg chg="add del mod">
          <ac:chgData name="Niloofar Hosseini" userId="eb3e3110-2622-43cd-88f0-a4c46bd91734" providerId="ADAL" clId="{366CB22A-8AA3-3B42-956C-3CF5DEE2A1AA}" dt="2024-05-28T16:18:07.601" v="109"/>
          <ac:spMkLst>
            <pc:docMk/>
            <pc:sldMk cId="2618188994" sldId="256"/>
            <ac:spMk id="2" creationId="{D5F8FFA2-6B82-B727-4884-8C398423096B}"/>
          </ac:spMkLst>
        </pc:spChg>
        <pc:spChg chg="mod">
          <ac:chgData name="Niloofar Hosseini" userId="eb3e3110-2622-43cd-88f0-a4c46bd91734" providerId="ADAL" clId="{366CB22A-8AA3-3B42-956C-3CF5DEE2A1AA}" dt="2024-05-28T16:18:05.446" v="107" actId="255"/>
          <ac:spMkLst>
            <pc:docMk/>
            <pc:sldMk cId="2618188994" sldId="256"/>
            <ac:spMk id="3" creationId="{00000000-0000-0000-0000-000000000000}"/>
          </ac:spMkLst>
        </pc:spChg>
      </pc:sldChg>
      <pc:sldChg chg="del">
        <pc:chgData name="Niloofar Hosseini" userId="eb3e3110-2622-43cd-88f0-a4c46bd91734" providerId="ADAL" clId="{366CB22A-8AA3-3B42-956C-3CF5DEE2A1AA}" dt="2024-05-28T16:18:12.187" v="111" actId="2696"/>
        <pc:sldMkLst>
          <pc:docMk/>
          <pc:sldMk cId="2349945251" sldId="257"/>
        </pc:sldMkLst>
      </pc:sldChg>
      <pc:sldChg chg="del">
        <pc:chgData name="Niloofar Hosseini" userId="eb3e3110-2622-43cd-88f0-a4c46bd91734" providerId="ADAL" clId="{366CB22A-8AA3-3B42-956C-3CF5DEE2A1AA}" dt="2024-05-28T16:18:11.936" v="110" actId="2696"/>
        <pc:sldMkLst>
          <pc:docMk/>
          <pc:sldMk cId="1616587422" sldId="258"/>
        </pc:sldMkLst>
      </pc:sldChg>
      <pc:sldChg chg="setBg">
        <pc:chgData name="Niloofar Hosseini" userId="eb3e3110-2622-43cd-88f0-a4c46bd91734" providerId="ADAL" clId="{366CB22A-8AA3-3B42-956C-3CF5DEE2A1AA}" dt="2024-05-28T16:16:36.161" v="6"/>
        <pc:sldMkLst>
          <pc:docMk/>
          <pc:sldMk cId="623832673" sldId="259"/>
        </pc:sldMkLst>
      </pc:sldChg>
      <pc:sldChg chg="setBg">
        <pc:chgData name="Niloofar Hosseini" userId="eb3e3110-2622-43cd-88f0-a4c46bd91734" providerId="ADAL" clId="{366CB22A-8AA3-3B42-956C-3CF5DEE2A1AA}" dt="2024-05-28T16:16:32.114" v="4"/>
        <pc:sldMkLst>
          <pc:docMk/>
          <pc:sldMk cId="707270221" sldId="260"/>
        </pc:sldMkLst>
      </pc:sldChg>
      <pc:sldChg chg="modSp add mod">
        <pc:chgData name="Niloofar Hosseini" userId="eb3e3110-2622-43cd-88f0-a4c46bd91734" providerId="ADAL" clId="{366CB22A-8AA3-3B42-956C-3CF5DEE2A1AA}" dt="2024-05-28T16:18:34.637" v="206" actId="20577"/>
        <pc:sldMkLst>
          <pc:docMk/>
          <pc:sldMk cId="1372065083" sldId="261"/>
        </pc:sldMkLst>
        <pc:spChg chg="mod">
          <ac:chgData name="Niloofar Hosseini" userId="eb3e3110-2622-43cd-88f0-a4c46bd91734" providerId="ADAL" clId="{366CB22A-8AA3-3B42-956C-3CF5DEE2A1AA}" dt="2024-05-28T16:18:34.637" v="206" actId="20577"/>
          <ac:spMkLst>
            <pc:docMk/>
            <pc:sldMk cId="1372065083" sldId="261"/>
            <ac:spMk id="3" creationId="{00000000-0000-0000-0000-000000000000}"/>
          </ac:spMkLst>
        </pc:spChg>
      </pc:sldChg>
      <pc:sldChg chg="modSp add mod">
        <pc:chgData name="Niloofar Hosseini" userId="eb3e3110-2622-43cd-88f0-a4c46bd91734" providerId="ADAL" clId="{366CB22A-8AA3-3B42-956C-3CF5DEE2A1AA}" dt="2024-05-28T16:21:05.045" v="334" actId="403"/>
        <pc:sldMkLst>
          <pc:docMk/>
          <pc:sldMk cId="671429722" sldId="262"/>
        </pc:sldMkLst>
        <pc:spChg chg="mod">
          <ac:chgData name="Niloofar Hosseini" userId="eb3e3110-2622-43cd-88f0-a4c46bd91734" providerId="ADAL" clId="{366CB22A-8AA3-3B42-956C-3CF5DEE2A1AA}" dt="2024-05-28T16:21:05.045" v="334" actId="403"/>
          <ac:spMkLst>
            <pc:docMk/>
            <pc:sldMk cId="671429722" sldId="262"/>
            <ac:spMk id="3" creationId="{00000000-0000-0000-0000-000000000000}"/>
          </ac:spMkLst>
        </pc:spChg>
      </pc:sldChg>
      <pc:sldChg chg="modSp add del mod">
        <pc:chgData name="Niloofar Hosseini" userId="eb3e3110-2622-43cd-88f0-a4c46bd91734" providerId="ADAL" clId="{366CB22A-8AA3-3B42-956C-3CF5DEE2A1AA}" dt="2024-05-28T16:19:28.089" v="259" actId="2696"/>
        <pc:sldMkLst>
          <pc:docMk/>
          <pc:sldMk cId="1413290778" sldId="262"/>
        </pc:sldMkLst>
        <pc:spChg chg="mod">
          <ac:chgData name="Niloofar Hosseini" userId="eb3e3110-2622-43cd-88f0-a4c46bd91734" providerId="ADAL" clId="{366CB22A-8AA3-3B42-956C-3CF5DEE2A1AA}" dt="2024-05-28T16:19:22.393" v="258" actId="404"/>
          <ac:spMkLst>
            <pc:docMk/>
            <pc:sldMk cId="1413290778" sldId="262"/>
            <ac:spMk id="3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366CB22A-8AA3-3B42-956C-3CF5DEE2A1AA}" dt="2024-05-28T16:16:24.885" v="2"/>
        <pc:sldMasterMkLst>
          <pc:docMk/>
          <pc:sldMasterMk cId="1713140041" sldId="2147483648"/>
        </pc:sldMasterMkLst>
        <pc:sldLayoutChg chg="setBg">
          <pc:chgData name="Niloofar Hosseini" userId="eb3e3110-2622-43cd-88f0-a4c46bd91734" providerId="ADAL" clId="{366CB22A-8AA3-3B42-956C-3CF5DEE2A1AA}" dt="2024-05-28T16:16:24.885" v="2"/>
          <pc:sldLayoutMkLst>
            <pc:docMk/>
            <pc:sldMasterMk cId="1713140041" sldId="2147483648"/>
            <pc:sldLayoutMk cId="2767737513" sldId="2147483649"/>
          </pc:sldLayoutMkLst>
        </pc:sldLayoutChg>
        <pc:sldLayoutChg chg="setBg">
          <pc:chgData name="Niloofar Hosseini" userId="eb3e3110-2622-43cd-88f0-a4c46bd91734" providerId="ADAL" clId="{366CB22A-8AA3-3B42-956C-3CF5DEE2A1AA}" dt="2024-05-28T16:16:24.885" v="2"/>
          <pc:sldLayoutMkLst>
            <pc:docMk/>
            <pc:sldMasterMk cId="1713140041" sldId="2147483648"/>
            <pc:sldLayoutMk cId="1076915865" sldId="2147483650"/>
          </pc:sldLayoutMkLst>
        </pc:sldLayoutChg>
        <pc:sldLayoutChg chg="setBg">
          <pc:chgData name="Niloofar Hosseini" userId="eb3e3110-2622-43cd-88f0-a4c46bd91734" providerId="ADAL" clId="{366CB22A-8AA3-3B42-956C-3CF5DEE2A1AA}" dt="2024-05-28T16:16:24.885" v="2"/>
          <pc:sldLayoutMkLst>
            <pc:docMk/>
            <pc:sldMasterMk cId="1713140041" sldId="2147483648"/>
            <pc:sldLayoutMk cId="1177716405" sldId="2147483651"/>
          </pc:sldLayoutMkLst>
        </pc:sldLayoutChg>
        <pc:sldLayoutChg chg="setBg">
          <pc:chgData name="Niloofar Hosseini" userId="eb3e3110-2622-43cd-88f0-a4c46bd91734" providerId="ADAL" clId="{366CB22A-8AA3-3B42-956C-3CF5DEE2A1AA}" dt="2024-05-28T16:16:24.885" v="2"/>
          <pc:sldLayoutMkLst>
            <pc:docMk/>
            <pc:sldMasterMk cId="1713140041" sldId="2147483648"/>
            <pc:sldLayoutMk cId="2834774220" sldId="2147483652"/>
          </pc:sldLayoutMkLst>
        </pc:sldLayoutChg>
        <pc:sldLayoutChg chg="setBg">
          <pc:chgData name="Niloofar Hosseini" userId="eb3e3110-2622-43cd-88f0-a4c46bd91734" providerId="ADAL" clId="{366CB22A-8AA3-3B42-956C-3CF5DEE2A1AA}" dt="2024-05-28T16:16:24.885" v="2"/>
          <pc:sldLayoutMkLst>
            <pc:docMk/>
            <pc:sldMasterMk cId="1713140041" sldId="2147483648"/>
            <pc:sldLayoutMk cId="602241056" sldId="2147483653"/>
          </pc:sldLayoutMkLst>
        </pc:sldLayoutChg>
        <pc:sldLayoutChg chg="setBg">
          <pc:chgData name="Niloofar Hosseini" userId="eb3e3110-2622-43cd-88f0-a4c46bd91734" providerId="ADAL" clId="{366CB22A-8AA3-3B42-956C-3CF5DEE2A1AA}" dt="2024-05-28T16:16:24.885" v="2"/>
          <pc:sldLayoutMkLst>
            <pc:docMk/>
            <pc:sldMasterMk cId="1713140041" sldId="2147483648"/>
            <pc:sldLayoutMk cId="1660150178" sldId="2147483654"/>
          </pc:sldLayoutMkLst>
        </pc:sldLayoutChg>
        <pc:sldLayoutChg chg="setBg">
          <pc:chgData name="Niloofar Hosseini" userId="eb3e3110-2622-43cd-88f0-a4c46bd91734" providerId="ADAL" clId="{366CB22A-8AA3-3B42-956C-3CF5DEE2A1AA}" dt="2024-05-28T16:16:24.885" v="2"/>
          <pc:sldLayoutMkLst>
            <pc:docMk/>
            <pc:sldMasterMk cId="1713140041" sldId="2147483648"/>
            <pc:sldLayoutMk cId="2791986145" sldId="2147483655"/>
          </pc:sldLayoutMkLst>
        </pc:sldLayoutChg>
        <pc:sldLayoutChg chg="setBg">
          <pc:chgData name="Niloofar Hosseini" userId="eb3e3110-2622-43cd-88f0-a4c46bd91734" providerId="ADAL" clId="{366CB22A-8AA3-3B42-956C-3CF5DEE2A1AA}" dt="2024-05-28T16:16:24.885" v="2"/>
          <pc:sldLayoutMkLst>
            <pc:docMk/>
            <pc:sldMasterMk cId="1713140041" sldId="2147483648"/>
            <pc:sldLayoutMk cId="3914717853" sldId="2147483656"/>
          </pc:sldLayoutMkLst>
        </pc:sldLayoutChg>
        <pc:sldLayoutChg chg="setBg">
          <pc:chgData name="Niloofar Hosseini" userId="eb3e3110-2622-43cd-88f0-a4c46bd91734" providerId="ADAL" clId="{366CB22A-8AA3-3B42-956C-3CF5DEE2A1AA}" dt="2024-05-28T16:16:24.885" v="2"/>
          <pc:sldLayoutMkLst>
            <pc:docMk/>
            <pc:sldMasterMk cId="1713140041" sldId="2147483648"/>
            <pc:sldLayoutMk cId="2268640835" sldId="2147483657"/>
          </pc:sldLayoutMkLst>
        </pc:sldLayoutChg>
        <pc:sldLayoutChg chg="setBg">
          <pc:chgData name="Niloofar Hosseini" userId="eb3e3110-2622-43cd-88f0-a4c46bd91734" providerId="ADAL" clId="{366CB22A-8AA3-3B42-956C-3CF5DEE2A1AA}" dt="2024-05-28T16:16:24.885" v="2"/>
          <pc:sldLayoutMkLst>
            <pc:docMk/>
            <pc:sldMasterMk cId="1713140041" sldId="2147483648"/>
            <pc:sldLayoutMk cId="1622958845" sldId="2147483658"/>
          </pc:sldLayoutMkLst>
        </pc:sldLayoutChg>
        <pc:sldLayoutChg chg="setBg">
          <pc:chgData name="Niloofar Hosseini" userId="eb3e3110-2622-43cd-88f0-a4c46bd91734" providerId="ADAL" clId="{366CB22A-8AA3-3B42-956C-3CF5DEE2A1AA}" dt="2024-05-28T16:16:24.885" v="2"/>
          <pc:sldLayoutMkLst>
            <pc:docMk/>
            <pc:sldMasterMk cId="1713140041" sldId="2147483648"/>
            <pc:sldLayoutMk cId="228852046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E6766-36E1-4E7A-A0F6-65362C3014C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E5EF-A94A-4967-81CC-3F50514F2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329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E6766-36E1-4E7A-A0F6-65362C3014C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E5EF-A94A-4967-81CC-3F50514F2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360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E6766-36E1-4E7A-A0F6-65362C3014C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E5EF-A94A-4967-81CC-3F50514F2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211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E6766-36E1-4E7A-A0F6-65362C3014C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E5EF-A94A-4967-81CC-3F50514F2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06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E6766-36E1-4E7A-A0F6-65362C3014C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E5EF-A94A-4967-81CC-3F50514F2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219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E6766-36E1-4E7A-A0F6-65362C3014C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E5EF-A94A-4967-81CC-3F50514F2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3053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E6766-36E1-4E7A-A0F6-65362C3014C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E5EF-A94A-4967-81CC-3F50514F2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72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E6766-36E1-4E7A-A0F6-65362C3014C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E5EF-A94A-4967-81CC-3F50514F2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769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E6766-36E1-4E7A-A0F6-65362C3014C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E5EF-A94A-4967-81CC-3F50514F2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874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E6766-36E1-4E7A-A0F6-65362C3014C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E5EF-A94A-4967-81CC-3F50514F2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608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E6766-36E1-4E7A-A0F6-65362C3014C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E5EF-A94A-4967-81CC-3F50514F2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067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E6766-36E1-4E7A-A0F6-65362C3014C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2E5EF-A94A-4967-81CC-3F50514F2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89093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7270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چون روی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قدوست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را بینم</a:t>
            </a:r>
          </a:p>
          <a:p>
            <a:pPr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چون عشق و مهرت را بنگرم</a:t>
            </a:r>
          </a:p>
          <a:p>
            <a:pPr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حضورت چون تابد آنگه تنها تو را بینم</a:t>
            </a:r>
          </a:p>
        </p:txBody>
      </p:sp>
    </p:spTree>
    <p:extLst>
      <p:ext uri="{BB962C8B-B14F-4D97-AF65-F5344CB8AC3E}">
        <p14:creationId xmlns:p14="http://schemas.microsoft.com/office/powerpoint/2010/main" val="2618188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چون تنها در تو شادی یافته ام</a:t>
            </a:r>
          </a:p>
          <a:p>
            <a:pPr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کنم تسلیم تو هر خواسته ام</a:t>
            </a:r>
          </a:p>
          <a:p>
            <a:pPr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حضورت چون تابد آنگه تنها تو را بینم</a:t>
            </a:r>
          </a:p>
        </p:txBody>
      </p:sp>
    </p:spTree>
    <p:extLst>
      <p:ext uri="{BB962C8B-B14F-4D97-AF65-F5344CB8AC3E}">
        <p14:creationId xmlns:p14="http://schemas.microsoft.com/office/powerpoint/2010/main" val="1372065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ستایمت</a:t>
            </a: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ستایمت</a:t>
            </a:r>
            <a:endParaRPr lang="fa-IR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 هر نفس عیسی </a:t>
            </a:r>
            <a:r>
              <a:rPr lang="fa-IR" sz="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ستایمت</a:t>
            </a:r>
            <a:endParaRPr lang="fa-IR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rtl="1">
              <a:lnSpc>
                <a:spcPct val="20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71429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3832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51</Words>
  <Application>Microsoft Office PowerPoint</Application>
  <PresentationFormat>Widescreen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5</cp:revision>
  <dcterms:created xsi:type="dcterms:W3CDTF">2017-11-07T18:07:13Z</dcterms:created>
  <dcterms:modified xsi:type="dcterms:W3CDTF">2025-04-28T09:42:05Z</dcterms:modified>
</cp:coreProperties>
</file>